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docProps/custom.xml" ContentType="application/vnd.openxmlformats-officedocument.custom-properties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56"/>
  </p:notesMasterIdLst>
  <p:handoutMasterIdLst>
    <p:handoutMasterId r:id="rId57"/>
  </p:handoutMasterIdLst>
  <p:sldIdLst>
    <p:sldId id="257" r:id="rId2"/>
    <p:sldId id="258" r:id="rId3"/>
    <p:sldId id="259" r:id="rId4"/>
    <p:sldId id="272" r:id="rId5"/>
    <p:sldId id="260" r:id="rId6"/>
    <p:sldId id="262" r:id="rId7"/>
    <p:sldId id="270" r:id="rId8"/>
    <p:sldId id="269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288" r:id="rId25"/>
    <p:sldId id="289" r:id="rId26"/>
    <p:sldId id="290" r:id="rId27"/>
    <p:sldId id="291" r:id="rId28"/>
    <p:sldId id="292" r:id="rId29"/>
    <p:sldId id="293" r:id="rId30"/>
    <p:sldId id="294" r:id="rId31"/>
    <p:sldId id="295" r:id="rId32"/>
    <p:sldId id="296" r:id="rId33"/>
    <p:sldId id="297" r:id="rId34"/>
    <p:sldId id="298" r:id="rId35"/>
    <p:sldId id="299" r:id="rId36"/>
    <p:sldId id="300" r:id="rId37"/>
    <p:sldId id="301" r:id="rId38"/>
    <p:sldId id="302" r:id="rId39"/>
    <p:sldId id="303" r:id="rId40"/>
    <p:sldId id="304" r:id="rId41"/>
    <p:sldId id="305" r:id="rId42"/>
    <p:sldId id="306" r:id="rId43"/>
    <p:sldId id="307" r:id="rId44"/>
    <p:sldId id="308" r:id="rId45"/>
    <p:sldId id="309" r:id="rId46"/>
    <p:sldId id="310" r:id="rId47"/>
    <p:sldId id="311" r:id="rId48"/>
    <p:sldId id="312" r:id="rId49"/>
    <p:sldId id="313" r:id="rId50"/>
    <p:sldId id="314" r:id="rId51"/>
    <p:sldId id="315" r:id="rId52"/>
    <p:sldId id="316" r:id="rId53"/>
    <p:sldId id="317" r:id="rId54"/>
    <p:sldId id="318" r:id="rId55"/>
  </p:sldIdLst>
  <p:sldSz cx="9144000" cy="6858000" type="screen4x3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3344" autoAdjust="0"/>
    <p:restoredTop sz="93969" autoAdjust="0"/>
  </p:normalViewPr>
  <p:slideViewPr>
    <p:cSldViewPr>
      <p:cViewPr varScale="1">
        <p:scale>
          <a:sx n="97" d="100"/>
          <a:sy n="97" d="100"/>
        </p:scale>
        <p:origin x="-114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54D4857D-62A5-486B-9129-468003D7E020}" type="datetimeFigureOut">
              <a:rPr lang="en-US" smtClean="0"/>
              <a:pPr/>
              <a:t>8/27/2009</a:t>
            </a:fld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2EBE4566-6F3A-4CC1-BD6C-9C510D05F12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2D2EF2CE-B28C-4ED4-8FD0-48BB3F48846A}" type="datetimeFigureOut">
              <a:rPr lang="en-US" smtClean="0"/>
              <a:pPr/>
              <a:t>8/27/2009</a:t>
            </a:fld>
            <a:endParaRPr lang="en-US" dirty="0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61807874-5299-41B2-A37A-6AA3547857F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32</a:t>
            </a:fld>
            <a:endParaRPr lang="en-US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33</a:t>
            </a:fld>
            <a:endParaRPr lang="en-US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34</a:t>
            </a:fld>
            <a:endParaRPr lang="en-US" dirty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35</a:t>
            </a:fld>
            <a:endParaRPr lang="en-US" dirty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36</a:t>
            </a:fld>
            <a:endParaRPr lang="en-US" dirty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37</a:t>
            </a:fld>
            <a:endParaRPr lang="en-US" dirty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38</a:t>
            </a:fld>
            <a:endParaRPr lang="en-US" dirty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39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40</a:t>
            </a:fld>
            <a:endParaRPr lang="en-US" dirty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41</a:t>
            </a:fld>
            <a:endParaRPr lang="en-US" dirty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42</a:t>
            </a:fld>
            <a:endParaRPr lang="en-US" dirty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43</a:t>
            </a:fld>
            <a:endParaRPr lang="en-US" dirty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44</a:t>
            </a:fld>
            <a:endParaRPr lang="en-US" dirty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45</a:t>
            </a:fld>
            <a:endParaRPr lang="en-US" dirty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46</a:t>
            </a:fld>
            <a:endParaRPr lang="en-US" dirty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47</a:t>
            </a:fld>
            <a:endParaRPr lang="en-US" dirty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48</a:t>
            </a:fld>
            <a:endParaRPr lang="en-US" dirty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49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50</a:t>
            </a:fld>
            <a:endParaRPr lang="en-US" dirty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51</a:t>
            </a:fld>
            <a:endParaRPr lang="en-US" dirty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52</a:t>
            </a:fld>
            <a:endParaRPr lang="en-US" dirty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53</a:t>
            </a:fld>
            <a:endParaRPr lang="en-US" dirty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54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Grp="1"/>
          </p:cNvSpPr>
          <p:nvPr>
            <p:ph type="subTitle" idx="1"/>
          </p:nvPr>
        </p:nvSpPr>
        <p:spPr>
          <a:xfrm>
            <a:off x="457200" y="5396132"/>
            <a:ext cx="8098302" cy="762000"/>
          </a:xfrm>
        </p:spPr>
        <p:txBody>
          <a:bodyPr/>
          <a:lstStyle>
            <a:lvl1pPr marL="0" indent="0" algn="r">
              <a:buNone/>
              <a:defRPr sz="1400"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grpSp>
        <p:nvGrpSpPr>
          <p:cNvPr id="16" name="Group 23"/>
          <p:cNvGrpSpPr/>
          <p:nvPr/>
        </p:nvGrpSpPr>
        <p:grpSpPr>
          <a:xfrm>
            <a:off x="14990" y="1976657"/>
            <a:ext cx="2042410" cy="533400"/>
            <a:chOff x="0" y="2000250"/>
            <a:chExt cx="3733800" cy="533400"/>
          </a:xfrm>
        </p:grpSpPr>
        <p:sp>
          <p:nvSpPr>
            <p:cNvPr id="30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7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21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8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6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20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13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</p:grpSp>
      <p:grpSp>
        <p:nvGrpSpPr>
          <p:cNvPr id="29" name="Group 35"/>
          <p:cNvGrpSpPr/>
          <p:nvPr/>
        </p:nvGrpSpPr>
        <p:grpSpPr>
          <a:xfrm>
            <a:off x="8584055" y="1976657"/>
            <a:ext cx="552450" cy="542925"/>
            <a:chOff x="8667750" y="2000250"/>
            <a:chExt cx="476250" cy="542925"/>
          </a:xfrm>
        </p:grpSpPr>
        <p:sp>
          <p:nvSpPr>
            <p:cNvPr id="26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22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18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</p:grpSp>
      <p:sp>
        <p:nvSpPr>
          <p:cNvPr id="24" name="Oval 28"/>
          <p:cNvSpPr/>
          <p:nvPr userDrawn="1"/>
        </p:nvSpPr>
        <p:spPr>
          <a:xfrm>
            <a:off x="8572500" y="603885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3" name="Oval 28"/>
          <p:cNvSpPr/>
          <p:nvPr userDrawn="1"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5" name="Oval 28"/>
          <p:cNvSpPr/>
          <p:nvPr userDrawn="1"/>
        </p:nvSpPr>
        <p:spPr>
          <a:xfrm>
            <a:off x="8572500" y="5476875"/>
            <a:ext cx="152400" cy="152400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4" name="Oval 28"/>
          <p:cNvSpPr/>
          <p:nvPr userDrawn="1"/>
        </p:nvSpPr>
        <p:spPr>
          <a:xfrm>
            <a:off x="8572500" y="57531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9" name="Rectangle 3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8/27/2009</a:t>
            </a:fld>
            <a:endParaRPr lang="en-US" dirty="0"/>
          </a:p>
        </p:txBody>
      </p:sp>
      <p:sp>
        <p:nvSpPr>
          <p:cNvPr id="25" name="Rectangle 35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 dirty="0"/>
          </a:p>
        </p:txBody>
      </p:sp>
      <p:sp>
        <p:nvSpPr>
          <p:cNvPr id="31" name="Rectangle 36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lang="en-US" dirty="0"/>
          </a:p>
        </p:txBody>
      </p:sp>
      <p:sp>
        <p:nvSpPr>
          <p:cNvPr id="33" name="Rectangle 32"/>
          <p:cNvSpPr>
            <a:spLocks noGrp="1"/>
          </p:cNvSpPr>
          <p:nvPr>
            <p:ph type="title" hasCustomPrompt="1"/>
          </p:nvPr>
        </p:nvSpPr>
        <p:spPr>
          <a:xfrm>
            <a:off x="2057400" y="281352"/>
            <a:ext cx="6509239" cy="3886200"/>
          </a:xfrm>
          <a:scene3d>
            <a:camera prst="orthographicFront"/>
            <a:lightRig rig="threePt" dir="t"/>
          </a:scene3d>
          <a:sp3d/>
        </p:spPr>
        <p:txBody>
          <a:bodyPr vert="horz" anchor="ctr">
            <a:normAutofit/>
          </a:bodyPr>
          <a:lstStyle>
            <a:lvl1pPr algn="ctr">
              <a:lnSpc>
                <a:spcPct val="100000"/>
              </a:lnSpc>
              <a:defRPr kumimoji="0" lang="en-US" sz="7200" b="1" i="0" u="none" strike="noStrike" kern="0" cap="none" spc="0" normalizeH="0" baseline="0" noProof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 smtClean="0"/>
              <a:t>Show Title</a:t>
            </a:r>
            <a:endParaRPr lang="en-US" dirty="0"/>
          </a:p>
        </p:txBody>
      </p:sp>
    </p:spTree>
  </p:cSld>
  <p:clrMapOvr>
    <a:masterClrMapping/>
  </p:clrMapOvr>
  <p:transition spd="med"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Rectangle 1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8/27/2009</a:t>
            </a:fld>
            <a:endParaRPr lang="en-US" dirty="0"/>
          </a:p>
        </p:txBody>
      </p:sp>
      <p:sp>
        <p:nvSpPr>
          <p:cNvPr id="27" name="Rectangle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 dirty="0"/>
          </a:p>
        </p:txBody>
      </p:sp>
      <p:sp>
        <p:nvSpPr>
          <p:cNvPr id="4" name="Rectangle 1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lang="en-US" dirty="0"/>
          </a:p>
        </p:txBody>
      </p:sp>
      <p:sp>
        <p:nvSpPr>
          <p:cNvPr id="28" name="Rectangle 14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8/27/2009</a:t>
            </a:fld>
            <a:endParaRPr lang="en-US" dirty="0"/>
          </a:p>
        </p:txBody>
      </p:sp>
      <p:sp>
        <p:nvSpPr>
          <p:cNvPr id="26" name="Rectangl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extLst/>
          </a:lstStyle>
          <a:p>
            <a:endParaRPr lang="en-US" dirty="0"/>
          </a:p>
        </p:txBody>
      </p:sp>
      <p:sp>
        <p:nvSpPr>
          <p:cNvPr id="12" name="Rectangl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 dirty="0"/>
          </a:p>
        </p:txBody>
      </p:sp>
      <p:sp>
        <p:nvSpPr>
          <p:cNvPr id="27" name="Rectangle 6"/>
          <p:cNvSpPr>
            <a:spLocks noGrp="1"/>
          </p:cNvSpPr>
          <p:nvPr>
            <p:ph type="title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>
            <a:normAutofit/>
          </a:bodyPr>
          <a:lstStyle>
            <a:lvl1pPr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Trebuchet MS"/>
                <a:ea typeface="+mj-ea"/>
                <a:cs typeface="+mj-cs"/>
              </a:defRPr>
            </a:lvl1pPr>
            <a:extLst/>
          </a:lstStyle>
          <a:p>
            <a:r>
              <a:rPr lang="en-US" dirty="0" smtClean="0"/>
              <a:t>Click to add section title</a:t>
            </a:r>
            <a:endParaRPr lang="en-US" dirty="0"/>
          </a:p>
        </p:txBody>
      </p:sp>
    </p:spTree>
  </p:cSld>
  <p:clrMapOvr>
    <a:masterClrMapping/>
  </p:clrMapOvr>
  <p:transition spd="med"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mple Question &amp; 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8/27/2009</a:t>
            </a:fld>
            <a:endParaRPr lang="en-US" dirty="0"/>
          </a:p>
        </p:txBody>
      </p:sp>
      <p:sp>
        <p:nvSpPr>
          <p:cNvPr id="2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 dirty="0"/>
          </a:p>
        </p:txBody>
      </p:sp>
      <p:sp>
        <p:nvSpPr>
          <p:cNvPr id="31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13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>
              <a:buFontTx/>
              <a:buNone/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lang="en-US" dirty="0" smtClean="0"/>
              <a:t>Click to add answer</a:t>
            </a:r>
            <a:endParaRPr lang="en-US" dirty="0"/>
          </a:p>
        </p:txBody>
      </p:sp>
    </p:spTree>
  </p:cSld>
  <p:clrMapOvr>
    <a:masterClrMapping/>
  </p:clrMapOvr>
  <p:transition spd="med">
    <p:sndAc>
      <p:stSnd>
        <p:snd r:embed="rId1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tailed Question &amp; 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8/27/2009</a:t>
            </a:fld>
            <a:endParaRPr lang="en-US" dirty="0"/>
          </a:p>
        </p:txBody>
      </p:sp>
      <p:sp>
        <p:nvSpPr>
          <p:cNvPr id="28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 dirty="0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1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25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>
              <a:buFontTx/>
              <a:buNone/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lang="en-US" dirty="0" smtClean="0"/>
              <a:t>Click to add answer</a:t>
            </a:r>
            <a:endParaRPr lang="en-US" dirty="0"/>
          </a:p>
        </p:txBody>
      </p:sp>
      <p:sp>
        <p:nvSpPr>
          <p:cNvPr id="22" name="Rectangle 9"/>
          <p:cNvSpPr>
            <a:spLocks noGrp="1"/>
          </p:cNvSpPr>
          <p:nvPr>
            <p:ph type="body" sz="quarter" idx="15" hasCustomPrompt="1"/>
          </p:nvPr>
        </p:nvSpPr>
        <p:spPr>
          <a:xfrm>
            <a:off x="1828800" y="3124200"/>
            <a:ext cx="5105400" cy="1981200"/>
          </a:xfrm>
        </p:spPr>
        <p:txBody>
          <a:bodyPr vert="horz"/>
          <a:lstStyle>
            <a:lvl1pPr algn="ctr">
              <a:buFontTx/>
              <a:buNone/>
              <a:defRPr i="1" baseline="0"/>
            </a:lvl1pPr>
            <a:extLst/>
          </a:lstStyle>
          <a:p>
            <a:pPr lvl="0"/>
            <a:r>
              <a:rPr lang="en-US" dirty="0" smtClean="0"/>
              <a:t>Click to add detail to the answer</a:t>
            </a:r>
            <a:endParaRPr lang="en-US" dirty="0"/>
          </a:p>
        </p:txBody>
      </p:sp>
    </p:spTree>
  </p:cSld>
  <p:clrMapOvr>
    <a:masterClrMapping/>
  </p:clrMapOvr>
  <p:transition spd="med">
    <p:sndAc>
      <p:stSnd>
        <p:snd r:embed="rId1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25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 Question (Answer: Tru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8/27/2009</a:t>
            </a:fld>
            <a:endParaRPr lang="en-US" dirty="0"/>
          </a:p>
        </p:txBody>
      </p:sp>
      <p:sp>
        <p:nvSpPr>
          <p:cNvPr id="11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 dirty="0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7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8" name="Answer Base"/>
          <p:cNvSpPr txBox="1"/>
          <p:nvPr userDrawn="1"/>
        </p:nvSpPr>
        <p:spPr>
          <a:xfrm>
            <a:off x="182880" y="1676400"/>
            <a:ext cx="8321040" cy="1828800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rtl="0" latinLnBrk="0">
              <a:spcBef>
                <a:spcPct val="20000"/>
              </a:spcBef>
              <a:buNone/>
            </a:pP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TRUE</a:t>
            </a:r>
            <a:r>
              <a:rPr lang="en-US" sz="7200" baseline="0" dirty="0" smtClean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or FALSE?</a:t>
            </a:r>
            <a:endParaRPr lang="en-US" sz="7200" dirty="0">
              <a:solidFill>
                <a:schemeClr val="tx1">
                  <a:alpha val="40000"/>
                </a:schemeClr>
              </a:solidFill>
            </a:endParaRPr>
          </a:p>
        </p:txBody>
      </p:sp>
      <p:sp>
        <p:nvSpPr>
          <p:cNvPr id="7" name="Answer"/>
          <p:cNvSpPr/>
          <p:nvPr userDrawn="1"/>
        </p:nvSpPr>
        <p:spPr>
          <a:xfrm>
            <a:off x="182880" y="1676400"/>
            <a:ext cx="832104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indent="0" algn="ctr" latinLnBrk="0">
              <a:spcBef>
                <a:spcPct val="20000"/>
              </a:spcBef>
              <a:buNone/>
            </a:pPr>
            <a:r>
              <a:rPr lang="en-US" sz="720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TRUE </a:t>
            </a:r>
            <a:r>
              <a:rPr lang="en-US" sz="7200" dirty="0" smtClean="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or FALSE?</a:t>
            </a:r>
            <a:endParaRPr lang="en-US" dirty="0"/>
          </a:p>
        </p:txBody>
      </p:sp>
    </p:spTree>
  </p:cSld>
  <p:clrMapOvr>
    <a:masterClrMapping/>
  </p:clrMapOvr>
  <p:transition spd="med">
    <p:sndAc>
      <p:stSnd>
        <p:snd r:embed="rId1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 Question (Answer: Fals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8/27/2009</a:t>
            </a:fld>
            <a:endParaRPr lang="en-US" dirty="0"/>
          </a:p>
        </p:txBody>
      </p:sp>
      <p:sp>
        <p:nvSpPr>
          <p:cNvPr id="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 dirty="0"/>
          </a:p>
        </p:txBody>
      </p:sp>
      <p:sp>
        <p:nvSpPr>
          <p:cNvPr id="28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29" name="Answer Base"/>
          <p:cNvSpPr txBox="1"/>
          <p:nvPr userDrawn="1"/>
        </p:nvSpPr>
        <p:spPr>
          <a:xfrm>
            <a:off x="228600" y="1600200"/>
            <a:ext cx="8229600" cy="1293926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rtl="0" latinLnBrk="0">
              <a:spcBef>
                <a:spcPct val="20000"/>
              </a:spcBef>
              <a:buNone/>
            </a:pP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TRUE</a:t>
            </a:r>
            <a:r>
              <a:rPr lang="en-US" sz="7200" baseline="0" dirty="0" smtClean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or FALSE?</a:t>
            </a:r>
            <a:endParaRPr lang="en-US" sz="7200" dirty="0">
              <a:solidFill>
                <a:schemeClr val="tx1">
                  <a:alpha val="40000"/>
                </a:schemeClr>
              </a:solidFill>
            </a:endParaRPr>
          </a:p>
        </p:txBody>
      </p:sp>
      <p:sp>
        <p:nvSpPr>
          <p:cNvPr id="7" name="Answer"/>
          <p:cNvSpPr/>
          <p:nvPr userDrawn="1"/>
        </p:nvSpPr>
        <p:spPr>
          <a:xfrm>
            <a:off x="228600" y="160020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algn="ctr"/>
            <a:r>
              <a:rPr lang="en-US" sz="7200" dirty="0" smtClean="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TRUE or </a:t>
            </a:r>
            <a:r>
              <a:rPr lang="en-US" sz="720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FALSE</a:t>
            </a:r>
            <a:r>
              <a:rPr lang="en-US" sz="7200" dirty="0" smtClean="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?</a:t>
            </a:r>
            <a:endParaRPr lang="en-US" dirty="0"/>
          </a:p>
        </p:txBody>
      </p:sp>
    </p:spTree>
  </p:cSld>
  <p:clrMapOvr>
    <a:masterClrMapping/>
  </p:clrMapOvr>
  <p:transition spd="med">
    <p:sndAc>
      <p:stSnd>
        <p:snd r:embed="rId1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7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ultiple Cho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>
            <a:spLocks noGrp="1"/>
          </p:cNvSpPr>
          <p:nvPr>
            <p:ph type="title" hasCustomPrompt="1"/>
          </p:nvPr>
        </p:nvSpPr>
        <p:spPr>
          <a:xfrm>
            <a:off x="685800" y="228600"/>
            <a:ext cx="7696200" cy="1371600"/>
          </a:xfrm>
        </p:spPr>
        <p:txBody>
          <a:bodyPr vert="horz"/>
          <a:lstStyle>
            <a:lvl1pPr algn="l">
              <a:defRPr i="1" baseline="0"/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31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8/27/2009</a:t>
            </a:fld>
            <a:endParaRPr lang="en-US" dirty="0"/>
          </a:p>
        </p:txBody>
      </p:sp>
      <p:sp>
        <p:nvSpPr>
          <p:cNvPr id="26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 dirty="0"/>
          </a:p>
        </p:txBody>
      </p:sp>
      <p:sp>
        <p:nvSpPr>
          <p:cNvPr id="9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10"/>
          <p:cNvSpPr txBox="1"/>
          <p:nvPr userDrawn="1"/>
        </p:nvSpPr>
        <p:spPr>
          <a:xfrm>
            <a:off x="457200" y="20574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lang="en-US" sz="2000" b="1" dirty="0" smtClean="0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A.</a:t>
            </a:r>
          </a:p>
        </p:txBody>
      </p:sp>
      <p:sp>
        <p:nvSpPr>
          <p:cNvPr id="15" name="Rectangle 13"/>
          <p:cNvSpPr>
            <a:spLocks noGrp="1"/>
          </p:cNvSpPr>
          <p:nvPr>
            <p:ph type="body" sz="quarter" idx="17" hasCustomPrompt="1"/>
          </p:nvPr>
        </p:nvSpPr>
        <p:spPr>
          <a:xfrm>
            <a:off x="1143000" y="4800600"/>
            <a:ext cx="7086600" cy="457200"/>
          </a:xfrm>
        </p:spPr>
        <p:txBody>
          <a:bodyPr rtlCol="0" anchor="ctr"/>
          <a:lstStyle>
            <a:lvl1pPr marL="0" indent="0">
              <a:buFontTx/>
              <a:buNone/>
              <a:defRPr i="0" baseline="0"/>
            </a:lvl1pPr>
            <a:extLst/>
          </a:lstStyle>
          <a:p>
            <a:pPr lvl="0"/>
            <a:r>
              <a:rPr lang="en-US" dirty="0" smtClean="0"/>
              <a:t>Click to add an incorrect answer</a:t>
            </a:r>
            <a:endParaRPr lang="en-US" dirty="0"/>
          </a:p>
        </p:txBody>
      </p:sp>
      <p:sp>
        <p:nvSpPr>
          <p:cNvPr id="16" name="Rectangle 13"/>
          <p:cNvSpPr>
            <a:spLocks noGrp="1"/>
          </p:cNvSpPr>
          <p:nvPr>
            <p:ph type="body" sz="quarter" idx="18" hasCustomPrompt="1"/>
          </p:nvPr>
        </p:nvSpPr>
        <p:spPr>
          <a:xfrm>
            <a:off x="1143000" y="4114800"/>
            <a:ext cx="7086600" cy="457200"/>
          </a:xfrm>
        </p:spPr>
        <p:txBody>
          <a:bodyPr rtlCol="0" anchor="ctr"/>
          <a:lstStyle>
            <a:lvl1pPr marL="0" indent="0">
              <a:buFontTx/>
              <a:buNone/>
              <a:defRPr i="0" baseline="0"/>
            </a:lvl1pPr>
            <a:extLst/>
          </a:lstStyle>
          <a:p>
            <a:pPr lvl="0"/>
            <a:r>
              <a:rPr lang="en-US" dirty="0" smtClean="0"/>
              <a:t>Click to add an incorrect answer</a:t>
            </a:r>
            <a:endParaRPr lang="en-US" dirty="0"/>
          </a:p>
        </p:txBody>
      </p:sp>
      <p:sp>
        <p:nvSpPr>
          <p:cNvPr id="17" name="Rectangle 13"/>
          <p:cNvSpPr>
            <a:spLocks noGrp="1"/>
          </p:cNvSpPr>
          <p:nvPr>
            <p:ph type="body" sz="quarter" idx="19" hasCustomPrompt="1"/>
          </p:nvPr>
        </p:nvSpPr>
        <p:spPr>
          <a:xfrm>
            <a:off x="1143000" y="3429000"/>
            <a:ext cx="7086600" cy="457200"/>
          </a:xfrm>
        </p:spPr>
        <p:txBody>
          <a:bodyPr rtlCol="0" anchor="ctr"/>
          <a:lstStyle>
            <a:lvl1pPr marL="0" indent="0">
              <a:buFontTx/>
              <a:buNone/>
              <a:defRPr i="0" baseline="0"/>
            </a:lvl1pPr>
            <a:extLst/>
          </a:lstStyle>
          <a:p>
            <a:pPr lvl="0"/>
            <a:r>
              <a:rPr lang="en-US" dirty="0" smtClean="0"/>
              <a:t>Click to add an incorrect answer</a:t>
            </a:r>
            <a:endParaRPr lang="en-US" dirty="0"/>
          </a:p>
        </p:txBody>
      </p:sp>
      <p:sp>
        <p:nvSpPr>
          <p:cNvPr id="18" name="Rectangle 13"/>
          <p:cNvSpPr>
            <a:spLocks noGrp="1"/>
          </p:cNvSpPr>
          <p:nvPr>
            <p:ph type="body" sz="quarter" idx="20" hasCustomPrompt="1"/>
          </p:nvPr>
        </p:nvSpPr>
        <p:spPr>
          <a:xfrm>
            <a:off x="1143000" y="2743200"/>
            <a:ext cx="7086600" cy="457200"/>
          </a:xfrm>
        </p:spPr>
        <p:txBody>
          <a:bodyPr rtlCol="0" anchor="ctr"/>
          <a:lstStyle>
            <a:lvl1pPr marL="0" indent="0">
              <a:buFontTx/>
              <a:buNone/>
              <a:defRPr i="0" baseline="0"/>
            </a:lvl1pPr>
            <a:extLst/>
          </a:lstStyle>
          <a:p>
            <a:pPr lvl="0"/>
            <a:r>
              <a:rPr lang="en-US" dirty="0" smtClean="0"/>
              <a:t>Click to add an incorrect answer</a:t>
            </a:r>
            <a:endParaRPr lang="en-US" dirty="0"/>
          </a:p>
        </p:txBody>
      </p:sp>
      <p:sp>
        <p:nvSpPr>
          <p:cNvPr id="19" name="Rectangle 13"/>
          <p:cNvSpPr>
            <a:spLocks noGrp="1"/>
          </p:cNvSpPr>
          <p:nvPr>
            <p:ph type="body" sz="quarter" idx="21" hasCustomPrompt="1"/>
          </p:nvPr>
        </p:nvSpPr>
        <p:spPr>
          <a:xfrm>
            <a:off x="1143000" y="2057400"/>
            <a:ext cx="7086600" cy="457200"/>
          </a:xfrm>
        </p:spPr>
        <p:txBody>
          <a:bodyPr rtlCol="0" anchor="ctr"/>
          <a:lstStyle>
            <a:lvl1pPr marL="0" indent="0">
              <a:buFontTx/>
              <a:buNone/>
              <a:defRPr i="0" baseline="0"/>
            </a:lvl1pPr>
            <a:extLst/>
          </a:lstStyle>
          <a:p>
            <a:pPr lvl="0"/>
            <a:r>
              <a:rPr lang="en-US" dirty="0" smtClean="0"/>
              <a:t>Click to add a correct answer (then rearrange the choices)</a:t>
            </a:r>
            <a:endParaRPr lang="en-US"/>
          </a:p>
        </p:txBody>
      </p:sp>
      <p:sp>
        <p:nvSpPr>
          <p:cNvPr id="13" name="TextBox 12"/>
          <p:cNvSpPr txBox="1"/>
          <p:nvPr userDrawn="1"/>
        </p:nvSpPr>
        <p:spPr>
          <a:xfrm>
            <a:off x="457200" y="2707957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lang="en-US" sz="2000" b="1" dirty="0" smtClean="0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B.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457200" y="34290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lang="en-US" sz="2000" b="1" dirty="0" smtClean="0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C.</a:t>
            </a:r>
          </a:p>
        </p:txBody>
      </p:sp>
      <p:sp>
        <p:nvSpPr>
          <p:cNvPr id="20" name="TextBox 19"/>
          <p:cNvSpPr txBox="1"/>
          <p:nvPr userDrawn="1"/>
        </p:nvSpPr>
        <p:spPr>
          <a:xfrm>
            <a:off x="457200" y="41148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lang="en-US" sz="2000" b="1" dirty="0" smtClean="0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D.</a:t>
            </a:r>
          </a:p>
        </p:txBody>
      </p:sp>
      <p:sp>
        <p:nvSpPr>
          <p:cNvPr id="21" name="TextBox 20"/>
          <p:cNvSpPr txBox="1"/>
          <p:nvPr userDrawn="1"/>
        </p:nvSpPr>
        <p:spPr>
          <a:xfrm>
            <a:off x="457200" y="48006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lang="en-US" sz="2000" b="1" dirty="0" smtClean="0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E.</a:t>
            </a:r>
          </a:p>
        </p:txBody>
      </p:sp>
    </p:spTree>
  </p:cSld>
  <p:clrMapOvr>
    <a:masterClrMapping/>
  </p:clrMapOvr>
  <p:transition spd="med">
    <p:sndAc>
      <p:stSnd>
        <p:snd r:embed="rId1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>
        <p:tmplLst>
          <p:tmpl lvl="1">
            <p:tnLst>
              <p:par>
                <p:cTn presetID="10" presetClass="exit" presetSubtype="0" fill="hold" nodeType="after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5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16" grpId="0" build="p">
        <p:tmplLst>
          <p:tmpl lvl="1">
            <p:tnLst>
              <p:par>
                <p:cTn presetID="10" presetClass="exit" presetSubtype="0" fill="hold" nodeType="after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6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17" grpId="0" build="p">
        <p:tmplLst>
          <p:tmpl lvl="1">
            <p:tnLst>
              <p:par>
                <p:cTn presetID="10" presetClass="exit" presetSubtype="0" fill="hold" nodeType="after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7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18" grpId="0" build="p">
        <p:tmplLst>
          <p:tmpl lvl="1">
            <p:tnLst>
              <p:par>
                <p:cTn presetID="10" presetClass="exit" presetSubtype="0" fill="hold" nodeType="click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8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tem Match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 dirty="0"/>
          </a:p>
        </p:txBody>
      </p:sp>
      <p:sp>
        <p:nvSpPr>
          <p:cNvPr id="16" name="Rectangle 7"/>
          <p:cNvSpPr>
            <a:spLocks noGrp="1"/>
          </p:cNvSpPr>
          <p:nvPr>
            <p:ph type="body" sz="quarter" idx="13" hasCustomPrompt="1"/>
          </p:nvPr>
        </p:nvSpPr>
        <p:spPr>
          <a:xfrm>
            <a:off x="9144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1</a:t>
            </a:r>
            <a:endParaRPr lang="en-US" dirty="0"/>
          </a:p>
        </p:txBody>
      </p:sp>
      <p:sp>
        <p:nvSpPr>
          <p:cNvPr id="12" name="Rectangle 7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2</a:t>
            </a:r>
            <a:endParaRPr lang="en-US" dirty="0"/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3</a:t>
            </a:r>
            <a:endParaRPr lang="en-US" dirty="0"/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4</a:t>
            </a:r>
            <a:endParaRPr lang="en-US" dirty="0"/>
          </a:p>
        </p:txBody>
      </p:sp>
      <p:sp>
        <p:nvSpPr>
          <p:cNvPr id="10" name="Rectangle 7"/>
          <p:cNvSpPr>
            <a:spLocks noGrp="1"/>
          </p:cNvSpPr>
          <p:nvPr>
            <p:ph type="body" sz="quarter" idx="17" hasCustomPrompt="1"/>
          </p:nvPr>
        </p:nvSpPr>
        <p:spPr>
          <a:xfrm>
            <a:off x="9144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5</a:t>
            </a:r>
            <a:endParaRPr lang="en-US" dirty="0"/>
          </a:p>
        </p:txBody>
      </p:sp>
      <p:sp>
        <p:nvSpPr>
          <p:cNvPr id="20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8/27/2009</a:t>
            </a:fld>
            <a:endParaRPr lang="en-US" dirty="0"/>
          </a:p>
        </p:txBody>
      </p:sp>
      <p:sp>
        <p:nvSpPr>
          <p:cNvPr id="15" name="Rectangle 7"/>
          <p:cNvSpPr>
            <a:spLocks noGrp="1"/>
          </p:cNvSpPr>
          <p:nvPr>
            <p:ph type="body" sz="quarter" idx="18" hasCustomPrompt="1"/>
          </p:nvPr>
        </p:nvSpPr>
        <p:spPr>
          <a:xfrm>
            <a:off x="48006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5</a:t>
            </a:r>
            <a:endParaRPr lang="en-US" dirty="0"/>
          </a:p>
        </p:txBody>
      </p:sp>
      <p:sp>
        <p:nvSpPr>
          <p:cNvPr id="17" name="Rectangle 7"/>
          <p:cNvSpPr>
            <a:spLocks noGrp="1"/>
          </p:cNvSpPr>
          <p:nvPr>
            <p:ph type="body" sz="quarter" idx="19" hasCustomPrompt="1"/>
          </p:nvPr>
        </p:nvSpPr>
        <p:spPr>
          <a:xfrm>
            <a:off x="48006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3</a:t>
            </a:r>
            <a:endParaRPr lang="en-US" dirty="0"/>
          </a:p>
        </p:txBody>
      </p:sp>
      <p:sp>
        <p:nvSpPr>
          <p:cNvPr id="18" name="Rectangle 7"/>
          <p:cNvSpPr>
            <a:spLocks noGrp="1"/>
          </p:cNvSpPr>
          <p:nvPr>
            <p:ph type="body" sz="quarter" idx="20" hasCustomPrompt="1"/>
          </p:nvPr>
        </p:nvSpPr>
        <p:spPr>
          <a:xfrm>
            <a:off x="48006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1</a:t>
            </a:r>
            <a:endParaRPr lang="en-US" dirty="0"/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21" hasCustomPrompt="1"/>
          </p:nvPr>
        </p:nvSpPr>
        <p:spPr>
          <a:xfrm>
            <a:off x="48006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2</a:t>
            </a:r>
            <a:endParaRPr lang="en-US" dirty="0"/>
          </a:p>
        </p:txBody>
      </p:sp>
      <p:sp>
        <p:nvSpPr>
          <p:cNvPr id="21" name="Rectangle 7"/>
          <p:cNvSpPr>
            <a:spLocks noGrp="1"/>
          </p:cNvSpPr>
          <p:nvPr>
            <p:ph type="body" sz="quarter" idx="22" hasCustomPrompt="1"/>
          </p:nvPr>
        </p:nvSpPr>
        <p:spPr>
          <a:xfrm>
            <a:off x="48006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4</a:t>
            </a:r>
            <a:endParaRPr lang="en-US" dirty="0"/>
          </a:p>
        </p:txBody>
      </p:sp>
      <p:sp>
        <p:nvSpPr>
          <p:cNvPr id="11" name="Rectangle 2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algn="l">
              <a:defRPr i="1" baseline="0"/>
            </a:lvl1pPr>
            <a:extLst/>
          </a:lstStyle>
          <a:p>
            <a:r>
              <a:rPr lang="en-US" dirty="0" smtClean="0"/>
              <a:t>Click to type your question</a:t>
            </a:r>
            <a:endParaRPr lang="en-US" dirty="0"/>
          </a:p>
        </p:txBody>
      </p:sp>
      <p:sp>
        <p:nvSpPr>
          <p:cNvPr id="7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3" name="Straight Connector 23"/>
          <p:cNvCxnSpPr>
            <a:stCxn id="16" idx="3"/>
            <a:endCxn id="18" idx="1"/>
          </p:cNvCxnSpPr>
          <p:nvPr/>
        </p:nvCxnSpPr>
        <p:spPr>
          <a:xfrm>
            <a:off x="3886200" y="22860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3"/>
            <a:endCxn id="19" idx="1"/>
          </p:cNvCxnSpPr>
          <p:nvPr/>
        </p:nvCxnSpPr>
        <p:spPr>
          <a:xfrm>
            <a:off x="3886200" y="32004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Straight Connector 23"/>
          <p:cNvCxnSpPr>
            <a:stCxn id="13" idx="3"/>
            <a:endCxn id="17" idx="1"/>
          </p:cNvCxnSpPr>
          <p:nvPr/>
        </p:nvCxnSpPr>
        <p:spPr>
          <a:xfrm flipV="1">
            <a:off x="3886200" y="32004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4" name="Straight Connector 23"/>
          <p:cNvCxnSpPr>
            <a:stCxn id="14" idx="3"/>
            <a:endCxn id="21" idx="1"/>
          </p:cNvCxnSpPr>
          <p:nvPr/>
        </p:nvCxnSpPr>
        <p:spPr>
          <a:xfrm>
            <a:off x="3886200" y="50292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9" name="Straight Connector 23"/>
          <p:cNvCxnSpPr>
            <a:stCxn id="10" idx="3"/>
            <a:endCxn id="15" idx="1"/>
          </p:cNvCxnSpPr>
          <p:nvPr/>
        </p:nvCxnSpPr>
        <p:spPr>
          <a:xfrm flipV="1">
            <a:off x="3886200" y="2286000"/>
            <a:ext cx="914400" cy="36576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sndAc>
      <p:stSnd>
        <p:snd r:embed="rId1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audio" Target="../media/audio1.wav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>
          <a:xfrm>
            <a:off x="914400" y="457200"/>
            <a:ext cx="76962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3"/>
          <p:cNvSpPr>
            <a:spLocks noGrp="1"/>
          </p:cNvSpPr>
          <p:nvPr>
            <p:ph type="body" idx="1"/>
          </p:nvPr>
        </p:nvSpPr>
        <p:spPr>
          <a:xfrm>
            <a:off x="914400" y="1905000"/>
            <a:ext cx="7467600" cy="42211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9" name="Rectangle 4"/>
          <p:cNvSpPr>
            <a:spLocks noGrp="1"/>
          </p:cNvSpPr>
          <p:nvPr>
            <p:ph type="dt" sz="half" idx="2"/>
          </p:nvPr>
        </p:nvSpPr>
        <p:spPr>
          <a:xfrm>
            <a:off x="6705600" y="6248400"/>
            <a:ext cx="1828800" cy="323850"/>
          </a:xfrm>
          <a:prstGeom prst="rect">
            <a:avLst/>
          </a:prstGeom>
        </p:spPr>
        <p:txBody>
          <a:bodyPr vert="horz" anchor="ctr"/>
          <a:lstStyle>
            <a:lvl1pPr>
              <a:defRPr sz="1100"/>
            </a:lvl1pPr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8/27/2009</a:t>
            </a:fld>
            <a:endParaRPr lang="en-US" sz="1050" dirty="0"/>
          </a:p>
        </p:txBody>
      </p:sp>
      <p:sp>
        <p:nvSpPr>
          <p:cNvPr id="18" name="Rectangle 5"/>
          <p:cNvSpPr>
            <a:spLocks noGrp="1"/>
          </p:cNvSpPr>
          <p:nvPr>
            <p:ph type="ftr" sz="quarter" idx="3"/>
          </p:nvPr>
        </p:nvSpPr>
        <p:spPr>
          <a:xfrm>
            <a:off x="457200" y="6248400"/>
            <a:ext cx="3260886" cy="323850"/>
          </a:xfrm>
          <a:prstGeom prst="rect">
            <a:avLst/>
          </a:prstGeom>
        </p:spPr>
        <p:txBody>
          <a:bodyPr vert="horz"/>
          <a:lstStyle>
            <a:lvl1pPr>
              <a:defRPr sz="1200"/>
            </a:lvl1pPr>
            <a:extLst/>
          </a:lstStyle>
          <a:p>
            <a:endParaRPr lang="en-US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714936" y="6151098"/>
            <a:ext cx="429064" cy="457200"/>
          </a:xfrm>
          <a:prstGeom prst="rect">
            <a:avLst/>
          </a:prstGeom>
        </p:spPr>
        <p:txBody>
          <a:bodyPr vert="horz" anchor="ctr"/>
          <a:lstStyle>
            <a:lvl1pPr>
              <a:defRPr sz="1200"/>
            </a:lvl1pPr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  <p:grpSp>
        <p:nvGrpSpPr>
          <p:cNvPr id="2" name="Group 23"/>
          <p:cNvGrpSpPr/>
          <p:nvPr/>
        </p:nvGrpSpPr>
        <p:grpSpPr>
          <a:xfrm>
            <a:off x="11555" y="2000250"/>
            <a:ext cx="133350" cy="533400"/>
            <a:chOff x="0" y="2000250"/>
            <a:chExt cx="3733800" cy="533400"/>
          </a:xfrm>
        </p:grpSpPr>
        <p:sp>
          <p:nvSpPr>
            <p:cNvPr id="3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4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12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11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31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</p:grpSp>
      <p:grpSp>
        <p:nvGrpSpPr>
          <p:cNvPr id="10" name="Group 35"/>
          <p:cNvGrpSpPr/>
          <p:nvPr/>
        </p:nvGrpSpPr>
        <p:grpSpPr>
          <a:xfrm>
            <a:off x="8584055" y="2000250"/>
            <a:ext cx="552450" cy="542925"/>
            <a:chOff x="8667750" y="2000250"/>
            <a:chExt cx="476250" cy="542925"/>
          </a:xfrm>
        </p:grpSpPr>
        <p:sp>
          <p:nvSpPr>
            <p:cNvPr id="13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24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19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30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16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</p:grpSp>
      <p:sp>
        <p:nvSpPr>
          <p:cNvPr id="23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>
    <p:sndAc>
      <p:stSnd>
        <p:snd r:embed="rId11" name="chimes.wav"/>
      </p:stSnd>
    </p:sndAc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  <a:extLst/>
    </p:titleStyle>
    <p:bodyStyle>
      <a:lvl1pPr marL="342900" indent="-3429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slide" Target="slide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slide" Target="slid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slide" Target="slide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4" Type="http://schemas.openxmlformats.org/officeDocument/2006/relationships/slide" Target="slid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slide" Target="slide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4" Type="http://schemas.openxmlformats.org/officeDocument/2006/relationships/slide" Target="slide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slide" Target="slide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Relationship Id="rId4" Type="http://schemas.openxmlformats.org/officeDocument/2006/relationships/slide" Target="slide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slide" Target="slide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Relationship Id="rId4" Type="http://schemas.openxmlformats.org/officeDocument/2006/relationships/slide" Target="slid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slide" Target="slide3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slide" Target="slide2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Relationship Id="rId4" Type="http://schemas.openxmlformats.org/officeDocument/2006/relationships/slide" Target="slide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slide" Target="slide2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Relationship Id="rId4" Type="http://schemas.openxmlformats.org/officeDocument/2006/relationships/slide" Target="slide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slide" Target="slide2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Relationship Id="rId4" Type="http://schemas.openxmlformats.org/officeDocument/2006/relationships/slide" Target="slide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slide" Target="slide2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Relationship Id="rId4" Type="http://schemas.openxmlformats.org/officeDocument/2006/relationships/slide" Target="slide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slide" Target="slide29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45.xml"/><Relationship Id="rId13" Type="http://schemas.openxmlformats.org/officeDocument/2006/relationships/slide" Target="slide47.xml"/><Relationship Id="rId18" Type="http://schemas.openxmlformats.org/officeDocument/2006/relationships/slide" Target="slide49.xml"/><Relationship Id="rId26" Type="http://schemas.openxmlformats.org/officeDocument/2006/relationships/slide" Target="slide32.xml"/><Relationship Id="rId3" Type="http://schemas.openxmlformats.org/officeDocument/2006/relationships/audio" Target="../media/audio1.wav"/><Relationship Id="rId21" Type="http://schemas.openxmlformats.org/officeDocument/2006/relationships/slide" Target="slide30.xml"/><Relationship Id="rId7" Type="http://schemas.openxmlformats.org/officeDocument/2006/relationships/slide" Target="slide34.xml"/><Relationship Id="rId12" Type="http://schemas.openxmlformats.org/officeDocument/2006/relationships/slide" Target="slide36.xml"/><Relationship Id="rId17" Type="http://schemas.openxmlformats.org/officeDocument/2006/relationships/slide" Target="slide38.xml"/><Relationship Id="rId25" Type="http://schemas.openxmlformats.org/officeDocument/2006/relationships/slide" Target="slide22.xml"/><Relationship Id="rId2" Type="http://schemas.openxmlformats.org/officeDocument/2006/relationships/notesSlide" Target="../notesSlides/notesSlide3.xml"/><Relationship Id="rId16" Type="http://schemas.openxmlformats.org/officeDocument/2006/relationships/slide" Target="slide28.xml"/><Relationship Id="rId20" Type="http://schemas.openxmlformats.org/officeDocument/2006/relationships/slide" Target="slide20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4.xml"/><Relationship Id="rId11" Type="http://schemas.openxmlformats.org/officeDocument/2006/relationships/slide" Target="slide26.xml"/><Relationship Id="rId24" Type="http://schemas.openxmlformats.org/officeDocument/2006/relationships/slide" Target="slide12.xml"/><Relationship Id="rId5" Type="http://schemas.openxmlformats.org/officeDocument/2006/relationships/slide" Target="slide14.xml"/><Relationship Id="rId15" Type="http://schemas.openxmlformats.org/officeDocument/2006/relationships/slide" Target="slide18.xml"/><Relationship Id="rId23" Type="http://schemas.openxmlformats.org/officeDocument/2006/relationships/slide" Target="slide51.xml"/><Relationship Id="rId28" Type="http://schemas.openxmlformats.org/officeDocument/2006/relationships/slide" Target="slide53.xml"/><Relationship Id="rId10" Type="http://schemas.openxmlformats.org/officeDocument/2006/relationships/slide" Target="slide16.xml"/><Relationship Id="rId19" Type="http://schemas.openxmlformats.org/officeDocument/2006/relationships/slide" Target="slide10.xml"/><Relationship Id="rId4" Type="http://schemas.openxmlformats.org/officeDocument/2006/relationships/slide" Target="slide4.xml"/><Relationship Id="rId9" Type="http://schemas.openxmlformats.org/officeDocument/2006/relationships/slide" Target="slide6.xml"/><Relationship Id="rId14" Type="http://schemas.openxmlformats.org/officeDocument/2006/relationships/slide" Target="slide8.xml"/><Relationship Id="rId22" Type="http://schemas.openxmlformats.org/officeDocument/2006/relationships/slide" Target="slide40.xml"/><Relationship Id="rId27" Type="http://schemas.openxmlformats.org/officeDocument/2006/relationships/slide" Target="slide4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slide" Target="slide3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Relationship Id="rId4" Type="http://schemas.openxmlformats.org/officeDocument/2006/relationships/slide" Target="slide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slide" Target="slide3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Relationship Id="rId4" Type="http://schemas.openxmlformats.org/officeDocument/2006/relationships/slide" Target="slide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slide" Target="slide3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Relationship Id="rId4" Type="http://schemas.openxmlformats.org/officeDocument/2006/relationships/slide" Target="slide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slide" Target="slide3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3.xml"/><Relationship Id="rId4" Type="http://schemas.openxmlformats.org/officeDocument/2006/relationships/slide" Target="slide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slide" Target="slide39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3.xml"/><Relationship Id="rId4" Type="http://schemas.openxmlformats.org/officeDocument/2006/relationships/slide" Target="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slide" Target="slide4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3.xml"/><Relationship Id="rId4" Type="http://schemas.openxmlformats.org/officeDocument/2006/relationships/slide" Target="slide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3.xml"/><Relationship Id="rId6" Type="http://schemas.openxmlformats.org/officeDocument/2006/relationships/slide" Target="slide44.xml"/><Relationship Id="rId5" Type="http://schemas.openxmlformats.org/officeDocument/2006/relationships/image" Target="../media/image4.png"/><Relationship Id="rId4" Type="http://schemas.openxmlformats.org/officeDocument/2006/relationships/slide" Target="slide4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slide" Target="slide42.xml"/><Relationship Id="rId4" Type="http://schemas.openxmlformats.org/officeDocument/2006/relationships/image" Target="../media/image5.jpe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3.xml"/><Relationship Id="rId4" Type="http://schemas.openxmlformats.org/officeDocument/2006/relationships/slide" Target="slide3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3.xml"/><Relationship Id="rId4" Type="http://schemas.openxmlformats.org/officeDocument/2006/relationships/slide" Target="slide3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3.xml"/><Relationship Id="rId4" Type="http://schemas.openxmlformats.org/officeDocument/2006/relationships/slide" Target="slide3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slide" Target="slide5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slide" Target="slide3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3.xml"/><Relationship Id="rId4" Type="http://schemas.openxmlformats.org/officeDocument/2006/relationships/slide" Target="slide3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slide" Target="slide5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3.xml"/><Relationship Id="rId4" Type="http://schemas.openxmlformats.org/officeDocument/2006/relationships/slide" Target="slide3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slide" Target="slide54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3.xml"/><Relationship Id="rId4" Type="http://schemas.openxmlformats.org/officeDocument/2006/relationships/slide" Target="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slide" Target="slide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slide" Target="slid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slide" Target="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val 28"/>
          <p:cNvSpPr/>
          <p:nvPr/>
        </p:nvSpPr>
        <p:spPr>
          <a:xfrm>
            <a:off x="8572500" y="6038850"/>
            <a:ext cx="152400" cy="1524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7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4" name="Oval 28"/>
          <p:cNvSpPr/>
          <p:nvPr/>
        </p:nvSpPr>
        <p:spPr>
          <a:xfrm>
            <a:off x="8572500" y="5476875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2" name="Oval 28"/>
          <p:cNvSpPr/>
          <p:nvPr/>
        </p:nvSpPr>
        <p:spPr>
          <a:xfrm>
            <a:off x="8572500" y="5753100"/>
            <a:ext cx="152400" cy="1524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0" name="Rectangle 24"/>
          <p:cNvSpPr>
            <a:spLocks noGrp="1"/>
          </p:cNvSpPr>
          <p:nvPr>
            <p:ph type="ctrTitle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Middle School Jeopardy</a:t>
            </a:r>
            <a:endParaRPr lang="en-US" dirty="0"/>
          </a:p>
        </p:txBody>
      </p:sp>
      <p:sp>
        <p:nvSpPr>
          <p:cNvPr id="18" name="Rectangle 25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>
            <a:extLst/>
          </a:lstStyle>
          <a:p>
            <a:r>
              <a:rPr lang="en-US" dirty="0" smtClean="0"/>
              <a:t>Various Topic Mid-term Review</a:t>
            </a:r>
          </a:p>
          <a:p>
            <a:r>
              <a:rPr lang="en-US" dirty="0" smtClean="0"/>
              <a:t>Designed by  </a:t>
            </a:r>
          </a:p>
          <a:p>
            <a:r>
              <a:rPr lang="en-US" dirty="0" smtClean="0"/>
              <a:t>Lisa Rundall</a:t>
            </a:r>
            <a:endParaRPr lang="en-US" dirty="0"/>
          </a:p>
        </p:txBody>
      </p:sp>
    </p:spTree>
  </p:cSld>
  <p:clrMapOvr>
    <a:masterClrMapping/>
  </p:clrMapOvr>
  <p:transition spd="slow">
    <p:wheel spokes="3"/>
    <p:sndAc>
      <p:stSnd>
        <p:snd r:embed="rId3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Two lines that intersect at a 90-degree angle</a:t>
            </a:r>
            <a:endParaRPr lang="en-US" dirty="0"/>
          </a:p>
        </p:txBody>
      </p:sp>
      <p:pic>
        <p:nvPicPr>
          <p:cNvPr id="5122" name="Picture 2" descr="C:\Users\Lisa Rundall\AppData\Local\Microsoft\Windows\Temporary Internet Files\Low\Content.IE5\OH632P9E\j0433800[1].pn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05200" y="3657600"/>
            <a:ext cx="2285714" cy="228571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ndAc>
      <p:stSnd>
        <p:snd r:embed="rId3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PERPENDICULAR LINES?</a:t>
            </a:r>
            <a:endParaRPr lang="en-US" dirty="0"/>
          </a:p>
        </p:txBody>
      </p:sp>
      <p:sp>
        <p:nvSpPr>
          <p:cNvPr id="3" name="Rounded Rectangle 2">
            <a:hlinkClick r:id="rId4" action="ppaction://hlinksldjump"/>
          </p:cNvPr>
          <p:cNvSpPr/>
          <p:nvPr/>
        </p:nvSpPr>
        <p:spPr>
          <a:xfrm>
            <a:off x="3505200" y="3810000"/>
            <a:ext cx="1981200" cy="990600"/>
          </a:xfrm>
          <a:prstGeom prst="roundRect">
            <a:avLst/>
          </a:prstGeom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Back to Main Menu</a:t>
            </a:r>
            <a:endParaRPr lang="en-US" dirty="0"/>
          </a:p>
        </p:txBody>
      </p:sp>
    </p:spTree>
  </p:cSld>
  <p:clrMapOvr>
    <a:masterClrMapping/>
  </p:clrMapOvr>
  <p:transition spd="med">
    <p:sndAc>
      <p:stSnd>
        <p:snd r:embed="rId3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triangle with one angle measuring greater than 90 degrees</a:t>
            </a:r>
            <a:endParaRPr lang="en-US" dirty="0"/>
          </a:p>
        </p:txBody>
      </p:sp>
      <p:pic>
        <p:nvPicPr>
          <p:cNvPr id="6146" name="Picture 2" descr="C:\Users\Lisa Rundall\AppData\Local\Microsoft\Windows\Temporary Internet Files\Low\Content.IE5\GGC0JA9T\j0433800[1].pn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29000" y="3657600"/>
            <a:ext cx="2285714" cy="228571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ndAc>
      <p:stSnd>
        <p:snd r:embed="rId3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an OBTUSE TRIANGLE?</a:t>
            </a:r>
            <a:endParaRPr lang="en-US" dirty="0"/>
          </a:p>
        </p:txBody>
      </p:sp>
      <p:sp>
        <p:nvSpPr>
          <p:cNvPr id="3" name="Rounded Rectangle 2">
            <a:hlinkClick r:id="rId4" action="ppaction://hlinksldjump"/>
          </p:cNvPr>
          <p:cNvSpPr/>
          <p:nvPr/>
        </p:nvSpPr>
        <p:spPr>
          <a:xfrm>
            <a:off x="3505200" y="3810000"/>
            <a:ext cx="1981200" cy="990600"/>
          </a:xfrm>
          <a:prstGeom prst="roundRect">
            <a:avLst/>
          </a:prstGeom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Back to Main Menu</a:t>
            </a:r>
            <a:endParaRPr lang="en-US" dirty="0"/>
          </a:p>
        </p:txBody>
      </p:sp>
    </p:spTree>
  </p:cSld>
  <p:clrMapOvr>
    <a:masterClrMapping/>
  </p:clrMapOvr>
  <p:transition spd="med">
    <p:sndAc>
      <p:stSnd>
        <p:snd r:embed="rId3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young girl transforms an abandoned garden into a place of beauty and happiness</a:t>
            </a:r>
            <a:endParaRPr lang="en-US" dirty="0"/>
          </a:p>
        </p:txBody>
      </p:sp>
      <p:pic>
        <p:nvPicPr>
          <p:cNvPr id="7170" name="Picture 2" descr="C:\Users\Lisa Rundall\AppData\Local\Microsoft\Windows\Temporary Internet Files\Low\Content.IE5\OH632P9E\j0433800[1].pn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05200" y="3581400"/>
            <a:ext cx="2285714" cy="228571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ndAc>
      <p:stSnd>
        <p:snd r:embed="rId3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SECRET GARDEN?</a:t>
            </a:r>
            <a:endParaRPr lang="en-US" dirty="0"/>
          </a:p>
        </p:txBody>
      </p:sp>
      <p:sp>
        <p:nvSpPr>
          <p:cNvPr id="3" name="Rounded Rectangle 2">
            <a:hlinkClick r:id="rId4" action="ppaction://hlinksldjump"/>
          </p:cNvPr>
          <p:cNvSpPr/>
          <p:nvPr/>
        </p:nvSpPr>
        <p:spPr>
          <a:xfrm>
            <a:off x="3505200" y="3810000"/>
            <a:ext cx="1981200" cy="990600"/>
          </a:xfrm>
          <a:prstGeom prst="roundRect">
            <a:avLst/>
          </a:prstGeom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Back to Main Menu</a:t>
            </a:r>
            <a:endParaRPr lang="en-US" dirty="0"/>
          </a:p>
        </p:txBody>
      </p:sp>
    </p:spTree>
  </p:cSld>
  <p:clrMapOvr>
    <a:masterClrMapping/>
  </p:clrMapOvr>
  <p:transition spd="med">
    <p:sndAc>
      <p:stSnd>
        <p:snd r:embed="rId3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dog fights for survival in the frozen Yukon</a:t>
            </a:r>
            <a:endParaRPr lang="en-US" dirty="0"/>
          </a:p>
        </p:txBody>
      </p:sp>
      <p:pic>
        <p:nvPicPr>
          <p:cNvPr id="8194" name="Picture 2" descr="C:\Users\Lisa Rundall\AppData\Local\Microsoft\Windows\Temporary Internet Files\Low\Content.IE5\GGC0JA9T\j0433800[1].pn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05200" y="3505200"/>
            <a:ext cx="2285714" cy="228571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ndAc>
      <p:stSnd>
        <p:snd r:embed="rId3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CALL OF THE WILD?</a:t>
            </a:r>
            <a:endParaRPr lang="en-US" dirty="0"/>
          </a:p>
        </p:txBody>
      </p:sp>
      <p:sp>
        <p:nvSpPr>
          <p:cNvPr id="3" name="Rounded Rectangle 2">
            <a:hlinkClick r:id="rId4" action="ppaction://hlinksldjump"/>
          </p:cNvPr>
          <p:cNvSpPr/>
          <p:nvPr/>
        </p:nvSpPr>
        <p:spPr>
          <a:xfrm>
            <a:off x="3505200" y="3810000"/>
            <a:ext cx="1981200" cy="990600"/>
          </a:xfrm>
          <a:prstGeom prst="roundRect">
            <a:avLst/>
          </a:prstGeom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Back to Main Menu</a:t>
            </a:r>
            <a:endParaRPr lang="en-US" dirty="0"/>
          </a:p>
        </p:txBody>
      </p:sp>
    </p:spTree>
  </p:cSld>
  <p:clrMapOvr>
    <a:masterClrMapping/>
  </p:clrMapOvr>
  <p:transition spd="med">
    <p:sndAc>
      <p:stSnd>
        <p:snd r:embed="rId3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young girl’s memories and personality are implanted in the body of a chimp</a:t>
            </a:r>
            <a:endParaRPr lang="en-US" dirty="0"/>
          </a:p>
        </p:txBody>
      </p:sp>
      <p:pic>
        <p:nvPicPr>
          <p:cNvPr id="9218" name="Picture 2" descr="C:\Users\Lisa Rundall\AppData\Local\Microsoft\Windows\Temporary Internet Files\Low\Content.IE5\OH632P9E\j0433800[1].pn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05200" y="3581400"/>
            <a:ext cx="2285714" cy="228571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ndAc>
      <p:stSnd>
        <p:snd r:embed="rId3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EVA?</a:t>
            </a:r>
            <a:endParaRPr lang="en-US" dirty="0"/>
          </a:p>
        </p:txBody>
      </p:sp>
      <p:sp>
        <p:nvSpPr>
          <p:cNvPr id="3" name="Rounded Rectangle 2">
            <a:hlinkClick r:id="rId4" action="ppaction://hlinksldjump"/>
          </p:cNvPr>
          <p:cNvSpPr/>
          <p:nvPr/>
        </p:nvSpPr>
        <p:spPr>
          <a:xfrm>
            <a:off x="3505200" y="3810000"/>
            <a:ext cx="1981200" cy="990600"/>
          </a:xfrm>
          <a:prstGeom prst="roundRect">
            <a:avLst/>
          </a:prstGeom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Back to Main Menu</a:t>
            </a:r>
            <a:endParaRPr lang="en-US" dirty="0"/>
          </a:p>
        </p:txBody>
      </p:sp>
    </p:spTree>
  </p:cSld>
  <p:clrMapOvr>
    <a:masterClrMapping/>
  </p:clrMapOvr>
  <p:transition spd="med">
    <p:sndAc>
      <p:stSnd>
        <p:snd r:embed="rId3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4"/>
          <p:cNvSpPr txBox="1"/>
          <p:nvPr/>
        </p:nvSpPr>
        <p:spPr>
          <a:xfrm>
            <a:off x="914400" y="1066800"/>
            <a:ext cx="7543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extLst/>
          </a:lstStyle>
          <a:p>
            <a:pPr marL="0" indent="0">
              <a:buNone/>
            </a:pPr>
            <a:endParaRPr lang="en-US" sz="2800" dirty="0"/>
          </a:p>
        </p:txBody>
      </p:sp>
      <p:sp>
        <p:nvSpPr>
          <p:cNvPr id="28" name="Rectang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en-US" dirty="0"/>
              <a:t>How to </a:t>
            </a:r>
            <a:r>
              <a:rPr lang="en-US" dirty="0" smtClean="0"/>
              <a:t>Play Middle School Jeopardy</a:t>
            </a:r>
            <a:endParaRPr lang="en-US" dirty="0"/>
          </a:p>
        </p:txBody>
      </p:sp>
      <p:sp>
        <p:nvSpPr>
          <p:cNvPr id="17" name="Rectangle 8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Choose a Category &amp; Point Value from the Main Menu screen</a:t>
            </a:r>
            <a:endParaRPr lang="en-US" dirty="0"/>
          </a:p>
          <a:p>
            <a:r>
              <a:rPr lang="en-US" dirty="0" smtClean="0"/>
              <a:t>Click on your Point Value choice</a:t>
            </a:r>
            <a:endParaRPr lang="en-US" dirty="0"/>
          </a:p>
          <a:p>
            <a:r>
              <a:rPr lang="en-US" dirty="0" smtClean="0"/>
              <a:t>Read the answer that appears on the screen</a:t>
            </a:r>
            <a:endParaRPr lang="en-US" dirty="0"/>
          </a:p>
          <a:p>
            <a:r>
              <a:rPr lang="en-US" dirty="0" smtClean="0"/>
              <a:t>Give your answer:</a:t>
            </a:r>
            <a:endParaRPr lang="en-US" dirty="0"/>
          </a:p>
          <a:p>
            <a:pPr lvl="1"/>
            <a:r>
              <a:rPr lang="en-US" dirty="0" smtClean="0"/>
              <a:t>Answers must be given in the form of a question</a:t>
            </a:r>
            <a:endParaRPr lang="en-US" dirty="0"/>
          </a:p>
          <a:p>
            <a:r>
              <a:rPr lang="en-US" dirty="0" smtClean="0"/>
              <a:t>Click on the         button</a:t>
            </a:r>
          </a:p>
          <a:p>
            <a:r>
              <a:rPr lang="en-US" dirty="0" smtClean="0"/>
              <a:t>Verify your answer with the information that pops up on the screen</a:t>
            </a:r>
          </a:p>
          <a:p>
            <a:r>
              <a:rPr lang="en-US" dirty="0" smtClean="0"/>
              <a:t>Record any earned points on the score sheet</a:t>
            </a:r>
          </a:p>
          <a:p>
            <a:r>
              <a:rPr lang="en-US" dirty="0" smtClean="0"/>
              <a:t>Click on                 to return to the Jeopardy board</a:t>
            </a:r>
            <a:endParaRPr lang="en-US" dirty="0"/>
          </a:p>
        </p:txBody>
      </p:sp>
      <p:pic>
        <p:nvPicPr>
          <p:cNvPr id="1026" name="Picture 2" descr="C:\Users\Lisa Rundall\AppData\Local\Microsoft\Windows\Temporary Internet Files\Low\Content.IE5\GGC0JA9T\j04338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19400" y="3733800"/>
            <a:ext cx="533400" cy="457057"/>
          </a:xfrm>
          <a:prstGeom prst="rect">
            <a:avLst/>
          </a:prstGeom>
          <a:noFill/>
        </p:spPr>
      </p:pic>
      <p:sp>
        <p:nvSpPr>
          <p:cNvPr id="6" name="Rounded Rectangle 5">
            <a:hlinkClick r:id="rId5" action="ppaction://hlinksldjump"/>
          </p:cNvPr>
          <p:cNvSpPr/>
          <p:nvPr/>
        </p:nvSpPr>
        <p:spPr>
          <a:xfrm>
            <a:off x="2514600" y="5181600"/>
            <a:ext cx="838200" cy="533400"/>
          </a:xfrm>
          <a:prstGeom prst="roundRect">
            <a:avLst/>
          </a:prstGeom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effectLst/>
              </a:rPr>
              <a:t>Back to Main Menu</a:t>
            </a:r>
            <a:endParaRPr lang="en-US" sz="900" dirty="0">
              <a:effectLst/>
            </a:endParaRPr>
          </a:p>
        </p:txBody>
      </p:sp>
    </p:spTree>
  </p:cSld>
  <p:clrMapOvr>
    <a:masterClrMapping/>
  </p:clrMapOvr>
  <p:transition spd="med">
    <p:sndAc>
      <p:stSnd>
        <p:snd r:embed="rId3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17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teenager finds two different birth certificates with his name on them, he is plunged into a devastating family secret</a:t>
            </a:r>
            <a:endParaRPr lang="en-US" dirty="0"/>
          </a:p>
        </p:txBody>
      </p:sp>
      <p:pic>
        <p:nvPicPr>
          <p:cNvPr id="10242" name="Picture 2" descr="C:\Users\Lisa Rundall\AppData\Local\Microsoft\Windows\Temporary Internet Files\Low\Content.IE5\GGC0JA9T\j0433800[1].pn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05200" y="3581400"/>
            <a:ext cx="2285714" cy="228571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ndAc>
      <p:stSnd>
        <p:snd r:embed="rId3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 AM THE CHEESE?</a:t>
            </a:r>
            <a:endParaRPr lang="en-US" dirty="0"/>
          </a:p>
        </p:txBody>
      </p:sp>
      <p:sp>
        <p:nvSpPr>
          <p:cNvPr id="3" name="Rounded Rectangle 2">
            <a:hlinkClick r:id="rId4" action="ppaction://hlinksldjump"/>
          </p:cNvPr>
          <p:cNvSpPr/>
          <p:nvPr/>
        </p:nvSpPr>
        <p:spPr>
          <a:xfrm>
            <a:off x="3505200" y="3810000"/>
            <a:ext cx="1981200" cy="990600"/>
          </a:xfrm>
          <a:prstGeom prst="roundRect">
            <a:avLst/>
          </a:prstGeom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Back to Main Menu</a:t>
            </a:r>
            <a:endParaRPr lang="en-US" dirty="0"/>
          </a:p>
        </p:txBody>
      </p:sp>
    </p:spTree>
  </p:cSld>
  <p:clrMapOvr>
    <a:masterClrMapping/>
  </p:clrMapOvr>
  <p:transition spd="med">
    <p:sndAc>
      <p:stSnd>
        <p:snd r:embed="rId3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strange and wonderful world in the woods where time stands still</a:t>
            </a:r>
            <a:endParaRPr lang="en-US" dirty="0"/>
          </a:p>
        </p:txBody>
      </p:sp>
      <p:pic>
        <p:nvPicPr>
          <p:cNvPr id="11266" name="Picture 2" descr="C:\Users\Lisa Rundall\AppData\Local\Microsoft\Windows\Temporary Internet Files\Low\Content.IE5\OH632P9E\j0433800[1].pn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05200" y="3581400"/>
            <a:ext cx="2285714" cy="228571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ndAc>
      <p:stSnd>
        <p:snd r:embed="rId3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BEGINNING PLACE?</a:t>
            </a:r>
            <a:endParaRPr lang="en-US" dirty="0"/>
          </a:p>
        </p:txBody>
      </p:sp>
      <p:sp>
        <p:nvSpPr>
          <p:cNvPr id="3" name="Rounded Rectangle 2">
            <a:hlinkClick r:id="rId4" action="ppaction://hlinksldjump"/>
          </p:cNvPr>
          <p:cNvSpPr/>
          <p:nvPr/>
        </p:nvSpPr>
        <p:spPr>
          <a:xfrm>
            <a:off x="3505200" y="3810000"/>
            <a:ext cx="1981200" cy="990600"/>
          </a:xfrm>
          <a:prstGeom prst="roundRect">
            <a:avLst/>
          </a:prstGeom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Back to Main Menu</a:t>
            </a:r>
            <a:endParaRPr lang="en-US" dirty="0"/>
          </a:p>
        </p:txBody>
      </p:sp>
    </p:spTree>
  </p:cSld>
  <p:clrMapOvr>
    <a:masterClrMapping/>
  </p:clrMapOvr>
  <p:transition spd="med">
    <p:sndAc>
      <p:stSnd>
        <p:snd r:embed="rId3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This term means the soil is frozen and its top surface thaws only during summer</a:t>
            </a:r>
            <a:endParaRPr lang="en-US" dirty="0"/>
          </a:p>
        </p:txBody>
      </p:sp>
      <p:pic>
        <p:nvPicPr>
          <p:cNvPr id="12290" name="Picture 2" descr="C:\Users\Lisa Rundall\AppData\Local\Microsoft\Windows\Temporary Internet Files\Low\Content.IE5\GGC0JA9T\j0433800[1].pn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05200" y="3581400"/>
            <a:ext cx="2285714" cy="228571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ndAc>
      <p:stSnd>
        <p:snd r:embed="rId3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TUNDRA?</a:t>
            </a:r>
            <a:endParaRPr lang="en-US" dirty="0"/>
          </a:p>
        </p:txBody>
      </p:sp>
      <p:sp>
        <p:nvSpPr>
          <p:cNvPr id="3" name="Rounded Rectangle 2">
            <a:hlinkClick r:id="rId4" action="ppaction://hlinksldjump"/>
          </p:cNvPr>
          <p:cNvSpPr/>
          <p:nvPr/>
        </p:nvSpPr>
        <p:spPr>
          <a:xfrm>
            <a:off x="3505200" y="3810000"/>
            <a:ext cx="1981200" cy="990600"/>
          </a:xfrm>
          <a:prstGeom prst="roundRect">
            <a:avLst/>
          </a:prstGeom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Back to Main Menu</a:t>
            </a:r>
            <a:endParaRPr lang="en-US" dirty="0"/>
          </a:p>
        </p:txBody>
      </p:sp>
    </p:spTree>
  </p:cSld>
  <p:clrMapOvr>
    <a:masterClrMapping/>
  </p:clrMapOvr>
  <p:transition spd="med">
    <p:sndAc>
      <p:stSnd>
        <p:snd r:embed="rId3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This planet has the most powerful storms</a:t>
            </a:r>
            <a:endParaRPr lang="en-US" dirty="0"/>
          </a:p>
        </p:txBody>
      </p:sp>
      <p:pic>
        <p:nvPicPr>
          <p:cNvPr id="13314" name="Picture 2" descr="C:\Users\Lisa Rundall\AppData\Local\Microsoft\Windows\Temporary Internet Files\Low\Content.IE5\OH632P9E\j0433800[1].pn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05200" y="3581400"/>
            <a:ext cx="2285714" cy="228571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ndAc>
      <p:stSnd>
        <p:snd r:embed="rId3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JUPITER?</a:t>
            </a:r>
            <a:endParaRPr lang="en-US" dirty="0"/>
          </a:p>
        </p:txBody>
      </p:sp>
      <p:sp>
        <p:nvSpPr>
          <p:cNvPr id="3" name="Rounded Rectangle 2">
            <a:hlinkClick r:id="rId4" action="ppaction://hlinksldjump"/>
          </p:cNvPr>
          <p:cNvSpPr/>
          <p:nvPr/>
        </p:nvSpPr>
        <p:spPr>
          <a:xfrm>
            <a:off x="3505200" y="3810000"/>
            <a:ext cx="1981200" cy="990600"/>
          </a:xfrm>
          <a:prstGeom prst="roundRect">
            <a:avLst/>
          </a:prstGeom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Back to Main Menu</a:t>
            </a:r>
            <a:endParaRPr lang="en-US" dirty="0"/>
          </a:p>
        </p:txBody>
      </p:sp>
    </p:spTree>
  </p:cSld>
  <p:clrMapOvr>
    <a:masterClrMapping/>
  </p:clrMapOvr>
  <p:transition spd="med">
    <p:sndAc>
      <p:stSnd>
        <p:snd r:embed="rId3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Movement of the outer layer of the Earth’s surface</a:t>
            </a:r>
            <a:endParaRPr lang="en-US" dirty="0"/>
          </a:p>
        </p:txBody>
      </p:sp>
      <p:pic>
        <p:nvPicPr>
          <p:cNvPr id="14338" name="Picture 2" descr="C:\Users\Lisa Rundall\AppData\Local\Microsoft\Windows\Temporary Internet Files\Low\Content.IE5\GGC0JA9T\j0433800[1].pn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05200" y="3429000"/>
            <a:ext cx="2285714" cy="228571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ndAc>
      <p:stSnd>
        <p:snd r:embed="rId3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PLATE TECTONICS?</a:t>
            </a:r>
            <a:endParaRPr lang="en-US" dirty="0"/>
          </a:p>
        </p:txBody>
      </p:sp>
      <p:sp>
        <p:nvSpPr>
          <p:cNvPr id="3" name="Rounded Rectangle 2">
            <a:hlinkClick r:id="rId4" action="ppaction://hlinksldjump"/>
          </p:cNvPr>
          <p:cNvSpPr/>
          <p:nvPr/>
        </p:nvSpPr>
        <p:spPr>
          <a:xfrm>
            <a:off x="3505200" y="3810000"/>
            <a:ext cx="1981200" cy="990600"/>
          </a:xfrm>
          <a:prstGeom prst="roundRect">
            <a:avLst/>
          </a:prstGeom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Back to Main Menu</a:t>
            </a:r>
            <a:endParaRPr lang="en-US" dirty="0"/>
          </a:p>
        </p:txBody>
      </p:sp>
    </p:spTree>
  </p:cSld>
  <p:clrMapOvr>
    <a:masterClrMapping/>
  </p:clrMapOvr>
  <p:transition spd="med">
    <p:sndAc>
      <p:stSnd>
        <p:snd r:embed="rId3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228600" y="1447800"/>
          <a:ext cx="8229600" cy="48006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960120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solidFill>
                            <a:schemeClr val="bg1"/>
                          </a:solidFill>
                          <a:hlinkClick r:id="rId4" action="ppaction://hlinksldjump"/>
                        </a:rPr>
                        <a:t>100</a:t>
                      </a:r>
                      <a:endParaRPr lang="en-US" sz="4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5"/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solidFill>
                            <a:schemeClr val="bg1"/>
                          </a:solidFill>
                          <a:hlinkClick r:id="rId5" action="ppaction://hlinksldjump"/>
                        </a:rPr>
                        <a:t>100</a:t>
                      </a:r>
                      <a:endParaRPr lang="en-US" sz="4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5"/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solidFill>
                            <a:schemeClr val="bg1"/>
                          </a:solidFill>
                          <a:hlinkClick r:id="rId6" action="ppaction://hlinksldjump"/>
                        </a:rPr>
                        <a:t>100</a:t>
                      </a:r>
                      <a:endParaRPr lang="en-US" sz="4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5"/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solidFill>
                            <a:schemeClr val="bg1"/>
                          </a:solidFill>
                          <a:hlinkClick r:id="rId7" action="ppaction://hlinksldjump"/>
                        </a:rPr>
                        <a:t>100</a:t>
                      </a:r>
                      <a:endParaRPr lang="en-US" sz="4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5"/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solidFill>
                            <a:schemeClr val="bg1"/>
                          </a:solidFill>
                          <a:hlinkClick r:id="rId8" action="ppaction://hlinksldjump"/>
                        </a:rPr>
                        <a:t>100</a:t>
                      </a:r>
                      <a:endParaRPr lang="en-US" sz="4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5"/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960120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solidFill>
                            <a:schemeClr val="bg1"/>
                          </a:solidFill>
                          <a:hlinkClick r:id="rId9" action="ppaction://hlinksldjump"/>
                        </a:rPr>
                        <a:t>200</a:t>
                      </a:r>
                      <a:endParaRPr lang="en-US" sz="4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5"/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solidFill>
                            <a:schemeClr val="bg1"/>
                          </a:solidFill>
                          <a:hlinkClick r:id="rId10" action="ppaction://hlinksldjump"/>
                        </a:rPr>
                        <a:t>200</a:t>
                      </a:r>
                      <a:endParaRPr lang="en-US" sz="4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5"/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solidFill>
                            <a:schemeClr val="bg1"/>
                          </a:solidFill>
                          <a:hlinkClick r:id="rId11" action="ppaction://hlinksldjump"/>
                        </a:rPr>
                        <a:t>200</a:t>
                      </a:r>
                      <a:endParaRPr lang="en-US" sz="4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5"/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solidFill>
                            <a:schemeClr val="bg1"/>
                          </a:solidFill>
                          <a:hlinkClick r:id="rId12" action="ppaction://hlinksldjump"/>
                        </a:rPr>
                        <a:t>200</a:t>
                      </a:r>
                      <a:endParaRPr lang="en-US" sz="4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5"/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solidFill>
                            <a:schemeClr val="bg1"/>
                          </a:solidFill>
                          <a:hlinkClick r:id="rId13" action="ppaction://hlinksldjump"/>
                        </a:rPr>
                        <a:t>200</a:t>
                      </a:r>
                      <a:endParaRPr lang="en-US" sz="4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5"/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960120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solidFill>
                            <a:schemeClr val="bg1"/>
                          </a:solidFill>
                          <a:hlinkClick r:id="rId14" action="ppaction://hlinksldjump"/>
                        </a:rPr>
                        <a:t>300</a:t>
                      </a:r>
                      <a:endParaRPr lang="en-US" sz="4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5"/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solidFill>
                            <a:schemeClr val="bg1"/>
                          </a:solidFill>
                          <a:hlinkClick r:id="rId15" action="ppaction://hlinksldjump"/>
                        </a:rPr>
                        <a:t>300</a:t>
                      </a:r>
                      <a:endParaRPr lang="en-US" sz="4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5"/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solidFill>
                            <a:schemeClr val="bg1"/>
                          </a:solidFill>
                          <a:hlinkClick r:id="rId16" action="ppaction://hlinksldjump"/>
                        </a:rPr>
                        <a:t>300</a:t>
                      </a:r>
                      <a:endParaRPr lang="en-US" sz="4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5"/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solidFill>
                            <a:schemeClr val="bg1"/>
                          </a:solidFill>
                          <a:hlinkClick r:id="rId17" action="ppaction://hlinksldjump"/>
                        </a:rPr>
                        <a:t>300</a:t>
                      </a:r>
                      <a:endParaRPr lang="en-US" sz="4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5"/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solidFill>
                            <a:schemeClr val="bg1"/>
                          </a:solidFill>
                          <a:hlinkClick r:id="rId18" action="ppaction://hlinksldjump"/>
                        </a:rPr>
                        <a:t>300</a:t>
                      </a:r>
                      <a:endParaRPr lang="en-US" sz="4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5"/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960120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solidFill>
                            <a:schemeClr val="bg1"/>
                          </a:solidFill>
                          <a:hlinkClick r:id="rId19" action="ppaction://hlinksldjump"/>
                        </a:rPr>
                        <a:t>400</a:t>
                      </a:r>
                      <a:endParaRPr lang="en-US" sz="4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5"/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solidFill>
                            <a:schemeClr val="bg1"/>
                          </a:solidFill>
                          <a:hlinkClick r:id="rId20" action="ppaction://hlinksldjump"/>
                        </a:rPr>
                        <a:t>400</a:t>
                      </a:r>
                      <a:endParaRPr lang="en-US" sz="4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5"/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solidFill>
                            <a:schemeClr val="bg1"/>
                          </a:solidFill>
                          <a:hlinkClick r:id="rId21" action="ppaction://hlinksldjump"/>
                        </a:rPr>
                        <a:t>400</a:t>
                      </a:r>
                      <a:endParaRPr lang="en-US" sz="4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5"/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solidFill>
                            <a:schemeClr val="bg1"/>
                          </a:solidFill>
                          <a:hlinkClick r:id="rId22" action="ppaction://hlinksldjump"/>
                        </a:rPr>
                        <a:t>400</a:t>
                      </a:r>
                      <a:endParaRPr lang="en-US" sz="4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5"/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solidFill>
                            <a:schemeClr val="bg1"/>
                          </a:solidFill>
                          <a:hlinkClick r:id="rId23" action="ppaction://hlinksldjump"/>
                        </a:rPr>
                        <a:t>400</a:t>
                      </a:r>
                      <a:endParaRPr lang="en-US" sz="4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5"/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960120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solidFill>
                            <a:schemeClr val="bg1"/>
                          </a:solidFill>
                          <a:hlinkClick r:id="rId24" action="ppaction://hlinksldjump"/>
                        </a:rPr>
                        <a:t>500</a:t>
                      </a:r>
                      <a:endParaRPr lang="en-US" sz="4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5"/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solidFill>
                            <a:schemeClr val="bg1"/>
                          </a:solidFill>
                          <a:hlinkClick r:id="rId25" action="ppaction://hlinksldjump"/>
                        </a:rPr>
                        <a:t>500</a:t>
                      </a:r>
                      <a:endParaRPr lang="en-US" sz="4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5"/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solidFill>
                            <a:schemeClr val="bg1"/>
                          </a:solidFill>
                          <a:hlinkClick r:id="rId26" action="ppaction://hlinksldjump"/>
                        </a:rPr>
                        <a:t>500</a:t>
                      </a:r>
                      <a:endParaRPr lang="en-US" sz="4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5"/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solidFill>
                            <a:schemeClr val="bg1"/>
                          </a:solidFill>
                          <a:hlinkClick r:id="rId27" action="ppaction://hlinksldjump"/>
                        </a:rPr>
                        <a:t>500</a:t>
                      </a:r>
                      <a:endParaRPr lang="en-US" sz="4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5"/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solidFill>
                            <a:schemeClr val="bg1"/>
                          </a:solidFill>
                          <a:hlinkClick r:id="rId28" action="ppaction://hlinksldjump"/>
                        </a:rPr>
                        <a:t>500</a:t>
                      </a:r>
                      <a:endParaRPr lang="en-US" sz="44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5"/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3" name="Rectangle 8"/>
          <p:cNvSpPr>
            <a:spLocks noGrp="1"/>
          </p:cNvSpPr>
          <p:nvPr>
            <p:ph type="title"/>
          </p:nvPr>
        </p:nvSpPr>
        <p:spPr>
          <a:xfrm>
            <a:off x="914400" y="457200"/>
            <a:ext cx="7696200" cy="685800"/>
          </a:xfrm>
        </p:spPr>
        <p:txBody>
          <a:bodyPr>
            <a:normAutofit/>
          </a:bodyPr>
          <a:lstStyle>
            <a:extLst/>
          </a:lstStyle>
          <a:p>
            <a:r>
              <a:rPr lang="en-US" dirty="0" smtClean="0"/>
              <a:t>Main Menu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28600" y="457200"/>
          <a:ext cx="822960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762000"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Geometry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Good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Reads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Science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World</a:t>
                      </a:r>
                    </a:p>
                    <a:p>
                      <a:pPr algn="ctr"/>
                      <a:r>
                        <a:rPr lang="en-US" sz="2300" dirty="0" smtClean="0">
                          <a:solidFill>
                            <a:schemeClr val="bg1"/>
                          </a:solidFill>
                        </a:rPr>
                        <a:t>Geography</a:t>
                      </a:r>
                      <a:endParaRPr lang="en-US" sz="23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L</a:t>
                      </a:r>
                    </a:p>
                    <a:p>
                      <a:pPr algn="ctr"/>
                      <a:r>
                        <a:rPr lang="en-US" sz="2200" dirty="0" smtClean="0">
                          <a:solidFill>
                            <a:schemeClr val="bg1"/>
                          </a:solidFill>
                        </a:rPr>
                        <a:t>Vocabulary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dissolve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447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Rocky objects with strange shapes found in space and believed to be left over from the beginning of the universe</a:t>
            </a:r>
            <a:endParaRPr lang="en-US" dirty="0"/>
          </a:p>
        </p:txBody>
      </p:sp>
      <p:pic>
        <p:nvPicPr>
          <p:cNvPr id="15362" name="Picture 2" descr="C:\Users\Lisa Rundall\AppData\Local\Microsoft\Windows\Temporary Internet Files\Low\Content.IE5\OH632P9E\j0433800[1].pn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05200" y="3581400"/>
            <a:ext cx="2285714" cy="228571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ndAc>
      <p:stSnd>
        <p:snd r:embed="rId3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ASTEROIDS?</a:t>
            </a:r>
            <a:endParaRPr lang="en-US" dirty="0"/>
          </a:p>
        </p:txBody>
      </p:sp>
      <p:sp>
        <p:nvSpPr>
          <p:cNvPr id="3" name="Rounded Rectangle 2">
            <a:hlinkClick r:id="rId4" action="ppaction://hlinksldjump"/>
          </p:cNvPr>
          <p:cNvSpPr/>
          <p:nvPr/>
        </p:nvSpPr>
        <p:spPr>
          <a:xfrm>
            <a:off x="3505200" y="3810000"/>
            <a:ext cx="1981200" cy="990600"/>
          </a:xfrm>
          <a:prstGeom prst="roundRect">
            <a:avLst/>
          </a:prstGeom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Back to Main Menu</a:t>
            </a:r>
            <a:endParaRPr lang="en-US" dirty="0"/>
          </a:p>
        </p:txBody>
      </p:sp>
    </p:spTree>
  </p:cSld>
  <p:clrMapOvr>
    <a:masterClrMapping/>
  </p:clrMapOvr>
  <p:transition spd="med">
    <p:sndAc>
      <p:stSnd>
        <p:snd r:embed="rId3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time period when dinosaurs roamed the Earth</a:t>
            </a:r>
            <a:endParaRPr lang="en-US" dirty="0"/>
          </a:p>
        </p:txBody>
      </p:sp>
      <p:pic>
        <p:nvPicPr>
          <p:cNvPr id="16386" name="Picture 2" descr="C:\Users\Lisa Rundall\AppData\Local\Microsoft\Windows\Temporary Internet Files\Low\Content.IE5\GGC0JA9T\j0433800[1].pn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05200" y="3581400"/>
            <a:ext cx="2285714" cy="228571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ndAc>
      <p:stSnd>
        <p:snd r:embed="rId3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PALEOZOIC?</a:t>
            </a:r>
            <a:endParaRPr lang="en-US" dirty="0"/>
          </a:p>
        </p:txBody>
      </p:sp>
      <p:sp>
        <p:nvSpPr>
          <p:cNvPr id="3" name="Rounded Rectangle 2">
            <a:hlinkClick r:id="rId4" action="ppaction://hlinksldjump"/>
          </p:cNvPr>
          <p:cNvSpPr/>
          <p:nvPr/>
        </p:nvSpPr>
        <p:spPr>
          <a:xfrm>
            <a:off x="3505200" y="3810000"/>
            <a:ext cx="1981200" cy="990600"/>
          </a:xfrm>
          <a:prstGeom prst="roundRect">
            <a:avLst/>
          </a:prstGeom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Back to Main Menu</a:t>
            </a:r>
            <a:endParaRPr lang="en-US" dirty="0"/>
          </a:p>
        </p:txBody>
      </p:sp>
    </p:spTree>
  </p:cSld>
  <p:clrMapOvr>
    <a:masterClrMapping/>
  </p:clrMapOvr>
  <p:transition spd="med">
    <p:sndAc>
      <p:stSnd>
        <p:snd r:embed="rId3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This is the longest river in the world</a:t>
            </a:r>
            <a:endParaRPr lang="en-US" dirty="0"/>
          </a:p>
        </p:txBody>
      </p:sp>
      <p:pic>
        <p:nvPicPr>
          <p:cNvPr id="1026" name="Picture 2" descr="C:\Users\Lisa Rundall\AppData\Local\Microsoft\Windows\Temporary Internet Files\Low\Content.IE5\HAA1D96P\j0433800[1].pn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05200" y="3581400"/>
            <a:ext cx="2285714" cy="228571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ndAc>
      <p:stSnd>
        <p:snd r:embed="rId3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NILE RIVER?</a:t>
            </a:r>
            <a:endParaRPr lang="en-US" dirty="0"/>
          </a:p>
        </p:txBody>
      </p:sp>
      <p:sp>
        <p:nvSpPr>
          <p:cNvPr id="3" name="Rounded Rectangle 2">
            <a:hlinkClick r:id="rId4" action="ppaction://hlinksldjump"/>
          </p:cNvPr>
          <p:cNvSpPr/>
          <p:nvPr/>
        </p:nvSpPr>
        <p:spPr>
          <a:xfrm>
            <a:off x="3505200" y="3810000"/>
            <a:ext cx="1981200" cy="990600"/>
          </a:xfrm>
          <a:prstGeom prst="roundRect">
            <a:avLst/>
          </a:prstGeom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Back to Main Menu</a:t>
            </a:r>
            <a:endParaRPr lang="en-US" dirty="0"/>
          </a:p>
        </p:txBody>
      </p:sp>
    </p:spTree>
  </p:cSld>
  <p:clrMapOvr>
    <a:masterClrMapping/>
  </p:clrMapOvr>
  <p:transition spd="med">
    <p:sndAc>
      <p:stSnd>
        <p:snd r:embed="rId3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Manila is this country’s capital</a:t>
            </a:r>
            <a:endParaRPr lang="en-US" dirty="0"/>
          </a:p>
        </p:txBody>
      </p:sp>
      <p:pic>
        <p:nvPicPr>
          <p:cNvPr id="2050" name="Picture 2" descr="C:\Users\Lisa Rundall\AppData\Local\Microsoft\Windows\Temporary Internet Files\Low\Content.IE5\0OHVKGYV\j0433800[1].pn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05200" y="3429000"/>
            <a:ext cx="2285714" cy="228571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ndAc>
      <p:stSnd>
        <p:snd r:embed="rId3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PHILIPPINES?</a:t>
            </a:r>
            <a:endParaRPr lang="en-US" dirty="0"/>
          </a:p>
        </p:txBody>
      </p:sp>
      <p:sp>
        <p:nvSpPr>
          <p:cNvPr id="3" name="Rounded Rectangle 2">
            <a:hlinkClick r:id="rId4" action="ppaction://hlinksldjump"/>
          </p:cNvPr>
          <p:cNvSpPr/>
          <p:nvPr/>
        </p:nvSpPr>
        <p:spPr>
          <a:xfrm>
            <a:off x="3505200" y="3810000"/>
            <a:ext cx="1981200" cy="990600"/>
          </a:xfrm>
          <a:prstGeom prst="roundRect">
            <a:avLst/>
          </a:prstGeom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Back to Main Menu</a:t>
            </a:r>
            <a:endParaRPr lang="en-US" dirty="0"/>
          </a:p>
        </p:txBody>
      </p:sp>
    </p:spTree>
  </p:cSld>
  <p:clrMapOvr>
    <a:masterClrMapping/>
  </p:clrMapOvr>
  <p:transition spd="med">
    <p:sndAc>
      <p:stSnd>
        <p:snd r:embed="rId3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This Kingdom possesses a quarter of the world’s proven oil reserves, and is the world’s largest producer and exporter of oil</a:t>
            </a:r>
            <a:endParaRPr lang="en-US" dirty="0"/>
          </a:p>
        </p:txBody>
      </p:sp>
      <p:pic>
        <p:nvPicPr>
          <p:cNvPr id="3074" name="Picture 2" descr="C:\Users\Lisa Rundall\AppData\Local\Microsoft\Windows\Temporary Internet Files\Low\Content.IE5\7RRE3AJT\j0433800[1].pn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81400" y="3505200"/>
            <a:ext cx="2285714" cy="228571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ndAc>
      <p:stSnd>
        <p:snd r:embed="rId3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SAUDI ARABIA?</a:t>
            </a:r>
            <a:endParaRPr lang="en-US" dirty="0"/>
          </a:p>
        </p:txBody>
      </p:sp>
      <p:sp>
        <p:nvSpPr>
          <p:cNvPr id="3" name="Rounded Rectangle 2">
            <a:hlinkClick r:id="rId4" action="ppaction://hlinksldjump"/>
          </p:cNvPr>
          <p:cNvSpPr/>
          <p:nvPr/>
        </p:nvSpPr>
        <p:spPr>
          <a:xfrm>
            <a:off x="3505200" y="3810000"/>
            <a:ext cx="1981200" cy="990600"/>
          </a:xfrm>
          <a:prstGeom prst="roundRect">
            <a:avLst/>
          </a:prstGeom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Back to Main Menu</a:t>
            </a:r>
            <a:endParaRPr lang="en-US" dirty="0"/>
          </a:p>
        </p:txBody>
      </p:sp>
    </p:spTree>
  </p:cSld>
  <p:clrMapOvr>
    <a:masterClrMapping/>
  </p:clrMapOvr>
  <p:transition spd="med">
    <p:sndAc>
      <p:stSnd>
        <p:snd r:embed="rId3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838200" y="1752600"/>
            <a:ext cx="7162800" cy="1143000"/>
          </a:xfrm>
        </p:spPr>
        <p:txBody>
          <a:bodyPr>
            <a:normAutofit fontScale="90000"/>
          </a:bodyPr>
          <a:lstStyle>
            <a:extLst/>
          </a:lstStyle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5000" endPos="55000" dist="5000" dir="5400000" sy="-100000" algn="bl" rotWithShape="0"/>
                </a:effectLst>
              </a:rPr>
              <a:t>The</a:t>
            </a:r>
            <a:r>
              <a:rPr lang="en-US" dirty="0" smtClean="0"/>
              <a:t> measurement of the surface of any polygon.</a:t>
            </a:r>
            <a:endParaRPr lang="en-US" dirty="0"/>
          </a:p>
        </p:txBody>
      </p:sp>
      <p:pic>
        <p:nvPicPr>
          <p:cNvPr id="2050" name="Picture 2" descr="C:\Users\Lisa Rundall\AppData\Local\Microsoft\Windows\Temporary Internet Files\Low\Content.IE5\GGC0JA9T\j04338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3505200"/>
            <a:ext cx="2286000" cy="2286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ndAc>
      <p:stSnd loop="1">
        <p:snd r:embed="rId3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Over half of the world’s volcanoes arise in a belt called the Ring of Fire, located in this body of water</a:t>
            </a:r>
            <a:endParaRPr lang="en-US" dirty="0"/>
          </a:p>
        </p:txBody>
      </p:sp>
      <p:pic>
        <p:nvPicPr>
          <p:cNvPr id="4098" name="Picture 2" descr="C:\Users\Lisa Rundall\AppData\Local\Microsoft\Windows\Temporary Internet Files\Low\Content.IE5\OH632P9E\j0433800[1].pn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81400" y="3429000"/>
            <a:ext cx="2285714" cy="228571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ndAc>
      <p:stSnd>
        <p:snd r:embed="rId3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PACIFIC OCEAN?</a:t>
            </a:r>
            <a:endParaRPr lang="en-US" dirty="0"/>
          </a:p>
        </p:txBody>
      </p:sp>
      <p:sp>
        <p:nvSpPr>
          <p:cNvPr id="3" name="Rounded Rectangle 2">
            <a:hlinkClick r:id="rId4" action="ppaction://hlinksldjump"/>
          </p:cNvPr>
          <p:cNvSpPr/>
          <p:nvPr/>
        </p:nvSpPr>
        <p:spPr>
          <a:xfrm>
            <a:off x="3505200" y="3810000"/>
            <a:ext cx="1981200" cy="990600"/>
          </a:xfrm>
          <a:prstGeom prst="roundRect">
            <a:avLst/>
          </a:prstGeom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Back to Main Menu</a:t>
            </a:r>
            <a:endParaRPr lang="en-US" dirty="0"/>
          </a:p>
        </p:txBody>
      </p:sp>
    </p:spTree>
  </p:cSld>
  <p:clrMapOvr>
    <a:masterClrMapping/>
  </p:clrMapOvr>
  <p:transition spd="med">
    <p:sndAc>
      <p:stSnd>
        <p:snd r:embed="rId3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66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U.S. state that is the location of the building pictured here…</a:t>
            </a:r>
            <a:endParaRPr lang="en-US" dirty="0"/>
          </a:p>
        </p:txBody>
      </p:sp>
      <p:pic>
        <p:nvPicPr>
          <p:cNvPr id="8193" name="Picture 1" descr="C:\Users\Lisa Rundall\AppData\Local\Microsoft\Windows\Temporary Internet Files\Low\Content.IE5\V8IEWBKW\j0432666[1].pn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14800" y="1828800"/>
            <a:ext cx="1142857" cy="1142857"/>
          </a:xfrm>
          <a:prstGeom prst="rect">
            <a:avLst/>
          </a:prstGeom>
          <a:noFill/>
        </p:spPr>
      </p:pic>
      <p:pic>
        <p:nvPicPr>
          <p:cNvPr id="8194" name="Picture 2" descr="C:\Users\Lisa Rundall\AppData\Local\Microsoft\Windows\Temporary Internet Files\Low\Content.IE5\U7VZ4DPC\j0433800[1].png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81400" y="3429000"/>
            <a:ext cx="2285714" cy="228571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ndAc>
      <p:stSnd>
        <p:snd r:embed="rId3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457200"/>
            <a:ext cx="38862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Alamo picture</a:t>
            </a:r>
            <a:endParaRPr lang="en-US" dirty="0"/>
          </a:p>
        </p:txBody>
      </p:sp>
      <p:pic>
        <p:nvPicPr>
          <p:cNvPr id="6152" name="Picture 8" descr="http://www.legendsofamerica.com/photos-texas/AlamoToday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533400"/>
            <a:ext cx="7696200" cy="5772150"/>
          </a:xfrm>
          <a:prstGeom prst="rect">
            <a:avLst/>
          </a:prstGeom>
          <a:noFill/>
        </p:spPr>
      </p:pic>
      <p:pic>
        <p:nvPicPr>
          <p:cNvPr id="6153" name="Picture 9" descr="C:\Users\Lisa Rundall\AppData\Local\Microsoft\Windows\Temporary Internet Files\Low\Content.IE5\OH632P9E\j0432667[1].png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" y="5410200"/>
            <a:ext cx="990457" cy="99045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TEXAS?</a:t>
            </a:r>
            <a:endParaRPr lang="en-US" dirty="0"/>
          </a:p>
        </p:txBody>
      </p:sp>
      <p:sp>
        <p:nvSpPr>
          <p:cNvPr id="3" name="Rounded Rectangle 2">
            <a:hlinkClick r:id="rId4" action="ppaction://hlinksldjump"/>
          </p:cNvPr>
          <p:cNvSpPr/>
          <p:nvPr/>
        </p:nvSpPr>
        <p:spPr>
          <a:xfrm>
            <a:off x="3505200" y="3810000"/>
            <a:ext cx="1981200" cy="990600"/>
          </a:xfrm>
          <a:prstGeom prst="roundRect">
            <a:avLst/>
          </a:prstGeom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Back to Main Menu</a:t>
            </a:r>
            <a:endParaRPr lang="en-US" dirty="0"/>
          </a:p>
        </p:txBody>
      </p:sp>
    </p:spTree>
  </p:cSld>
  <p:clrMapOvr>
    <a:masterClrMapping/>
  </p:clrMapOvr>
  <p:transition spd="med">
    <p:sndAc>
      <p:stSnd>
        <p:snd r:embed="rId3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words of a song</a:t>
            </a:r>
            <a:endParaRPr lang="en-US" dirty="0"/>
          </a:p>
        </p:txBody>
      </p:sp>
      <p:pic>
        <p:nvPicPr>
          <p:cNvPr id="101378" name="Picture 2" descr="C:\Users\Lisa Rundall\AppData\Local\Microsoft\Windows\Temporary Internet Files\Low\Content.IE5\0OHVKGYV\j04338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5200" y="3429000"/>
            <a:ext cx="2285714" cy="228571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ndAc>
      <p:stSnd>
        <p:snd r:embed="rId3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LYRIC?</a:t>
            </a:r>
            <a:endParaRPr lang="en-US" dirty="0"/>
          </a:p>
        </p:txBody>
      </p:sp>
      <p:sp>
        <p:nvSpPr>
          <p:cNvPr id="3" name="Rounded Rectangle 2">
            <a:hlinkClick r:id="rId4" action="ppaction://hlinksldjump"/>
          </p:cNvPr>
          <p:cNvSpPr/>
          <p:nvPr/>
        </p:nvSpPr>
        <p:spPr>
          <a:xfrm>
            <a:off x="3505200" y="3810000"/>
            <a:ext cx="1981200" cy="990600"/>
          </a:xfrm>
          <a:prstGeom prst="roundRect">
            <a:avLst/>
          </a:prstGeom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Back to Main Menu</a:t>
            </a:r>
            <a:endParaRPr lang="en-US" dirty="0"/>
          </a:p>
        </p:txBody>
      </p:sp>
    </p:spTree>
  </p:cSld>
  <p:clrMapOvr>
    <a:masterClrMapping/>
  </p:clrMapOvr>
  <p:transition spd="med">
    <p:sndAc>
      <p:stSnd>
        <p:snd r:embed="rId3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part of the body that contains the vocal cords</a:t>
            </a:r>
            <a:endParaRPr lang="en-US" dirty="0"/>
          </a:p>
        </p:txBody>
      </p:sp>
      <p:pic>
        <p:nvPicPr>
          <p:cNvPr id="102402" name="Picture 2" descr="C:\Users\Lisa Rundall\AppData\Local\Microsoft\Windows\Temporary Internet Files\Low\Content.IE5\0OHVKGYV\j0433800[2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5200" y="3505200"/>
            <a:ext cx="2285714" cy="228571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ndAc>
      <p:stSnd>
        <p:snd r:embed="rId3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LARYNX?</a:t>
            </a:r>
            <a:endParaRPr lang="en-US" dirty="0"/>
          </a:p>
        </p:txBody>
      </p:sp>
      <p:sp>
        <p:nvSpPr>
          <p:cNvPr id="3" name="Rounded Rectangle 2">
            <a:hlinkClick r:id="rId4" action="ppaction://hlinksldjump"/>
          </p:cNvPr>
          <p:cNvSpPr/>
          <p:nvPr/>
        </p:nvSpPr>
        <p:spPr>
          <a:xfrm>
            <a:off x="3505200" y="3810000"/>
            <a:ext cx="1981200" cy="990600"/>
          </a:xfrm>
          <a:prstGeom prst="roundRect">
            <a:avLst/>
          </a:prstGeom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Back to Main Menu</a:t>
            </a:r>
            <a:endParaRPr lang="en-US" dirty="0"/>
          </a:p>
        </p:txBody>
      </p:sp>
    </p:spTree>
  </p:cSld>
  <p:clrMapOvr>
    <a:masterClrMapping/>
  </p:clrMapOvr>
  <p:transition spd="med">
    <p:sndAc>
      <p:stSnd>
        <p:snd r:embed="rId3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material like varnish that dries quickly into a shiny layer</a:t>
            </a:r>
            <a:endParaRPr lang="en-US" dirty="0"/>
          </a:p>
        </p:txBody>
      </p:sp>
      <p:pic>
        <p:nvPicPr>
          <p:cNvPr id="103426" name="Picture 2" descr="C:\Users\Lisa Rundall\AppData\Local\Microsoft\Windows\Temporary Internet Files\Low\Content.IE5\XVP69CSK\j0433800[1].pn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05200" y="3429000"/>
            <a:ext cx="2285714" cy="228571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ndAc>
      <p:stSnd>
        <p:snd r:embed="rId3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28600" y="1676400"/>
            <a:ext cx="5943600" cy="1143000"/>
          </a:xfrm>
        </p:spPr>
        <p:txBody>
          <a:bodyPr/>
          <a:lstStyle/>
          <a:p>
            <a:r>
              <a:rPr lang="en-US" dirty="0" smtClean="0"/>
              <a:t>What is AREA?</a:t>
            </a:r>
            <a:endParaRPr lang="en-US" dirty="0"/>
          </a:p>
        </p:txBody>
      </p:sp>
      <p:sp>
        <p:nvSpPr>
          <p:cNvPr id="5" name="Rounded Rectangle 4">
            <a:hlinkClick r:id="rId4" action="ppaction://hlinksldjump"/>
          </p:cNvPr>
          <p:cNvSpPr/>
          <p:nvPr/>
        </p:nvSpPr>
        <p:spPr>
          <a:xfrm>
            <a:off x="3505200" y="3810000"/>
            <a:ext cx="1981200" cy="990600"/>
          </a:xfrm>
          <a:prstGeom prst="roundRect">
            <a:avLst/>
          </a:prstGeom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Back to Main Menu</a:t>
            </a:r>
            <a:endParaRPr lang="en-US" dirty="0"/>
          </a:p>
        </p:txBody>
      </p:sp>
    </p:spTree>
  </p:cSld>
  <p:clrMapOvr>
    <a:masterClrMapping/>
  </p:clrMapOvr>
  <p:transition spd="med">
    <p:sndAc>
      <p:stSnd>
        <p:snd r:embed="rId3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LACQUER?</a:t>
            </a:r>
            <a:endParaRPr lang="en-US" dirty="0"/>
          </a:p>
        </p:txBody>
      </p:sp>
      <p:sp>
        <p:nvSpPr>
          <p:cNvPr id="3" name="Rounded Rectangle 2">
            <a:hlinkClick r:id="rId4" action="ppaction://hlinksldjump"/>
          </p:cNvPr>
          <p:cNvSpPr/>
          <p:nvPr/>
        </p:nvSpPr>
        <p:spPr>
          <a:xfrm>
            <a:off x="3505200" y="3810000"/>
            <a:ext cx="1981200" cy="990600"/>
          </a:xfrm>
          <a:prstGeom prst="roundRect">
            <a:avLst/>
          </a:prstGeom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Back to Main Menu</a:t>
            </a:r>
            <a:endParaRPr lang="en-US" dirty="0"/>
          </a:p>
        </p:txBody>
      </p:sp>
    </p:spTree>
  </p:cSld>
  <p:clrMapOvr>
    <a:masterClrMapping/>
  </p:clrMapOvr>
  <p:transition spd="med">
    <p:sndAc>
      <p:stSnd>
        <p:snd r:embed="rId3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close connection</a:t>
            </a:r>
            <a:endParaRPr lang="en-US" dirty="0"/>
          </a:p>
        </p:txBody>
      </p:sp>
      <p:pic>
        <p:nvPicPr>
          <p:cNvPr id="104450" name="Picture 2" descr="C:\Users\Lisa Rundall\AppData\Local\Microsoft\Windows\Temporary Internet Files\Low\Content.IE5\OH632P9E\j0433800[1].pn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05200" y="3429000"/>
            <a:ext cx="2285714" cy="228571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ndAc>
      <p:stSnd>
        <p:snd r:embed="rId3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LIAISON?</a:t>
            </a:r>
            <a:endParaRPr lang="en-US" dirty="0"/>
          </a:p>
        </p:txBody>
      </p:sp>
      <p:sp>
        <p:nvSpPr>
          <p:cNvPr id="3" name="Rounded Rectangle 2">
            <a:hlinkClick r:id="rId4" action="ppaction://hlinksldjump"/>
          </p:cNvPr>
          <p:cNvSpPr/>
          <p:nvPr/>
        </p:nvSpPr>
        <p:spPr>
          <a:xfrm>
            <a:off x="3505200" y="3810000"/>
            <a:ext cx="1981200" cy="990600"/>
          </a:xfrm>
          <a:prstGeom prst="roundRect">
            <a:avLst/>
          </a:prstGeom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Back to Main Menu</a:t>
            </a:r>
            <a:endParaRPr lang="en-US" dirty="0"/>
          </a:p>
        </p:txBody>
      </p:sp>
    </p:spTree>
  </p:cSld>
  <p:clrMapOvr>
    <a:masterClrMapping/>
  </p:clrMapOvr>
  <p:transition spd="med">
    <p:sndAc>
      <p:stSnd>
        <p:snd r:embed="rId3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way of escaping something</a:t>
            </a:r>
            <a:endParaRPr lang="en-US" dirty="0"/>
          </a:p>
        </p:txBody>
      </p:sp>
      <p:pic>
        <p:nvPicPr>
          <p:cNvPr id="105474" name="Picture 2" descr="C:\Users\Lisa Rundall\AppData\Local\Microsoft\Windows\Temporary Internet Files\Low\Content.IE5\V8IEWBKW\j0433800[1].pn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05200" y="3352800"/>
            <a:ext cx="2285714" cy="228571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ndAc>
      <p:stSnd>
        <p:snd r:embed="rId3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LOOPHOLE?</a:t>
            </a:r>
            <a:endParaRPr lang="en-US" dirty="0"/>
          </a:p>
        </p:txBody>
      </p:sp>
      <p:sp>
        <p:nvSpPr>
          <p:cNvPr id="3" name="Rounded Rectangle 2">
            <a:hlinkClick r:id="rId4" action="ppaction://hlinksldjump"/>
          </p:cNvPr>
          <p:cNvSpPr/>
          <p:nvPr/>
        </p:nvSpPr>
        <p:spPr>
          <a:xfrm>
            <a:off x="3505200" y="3810000"/>
            <a:ext cx="1981200" cy="990600"/>
          </a:xfrm>
          <a:prstGeom prst="roundRect">
            <a:avLst/>
          </a:prstGeom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Back to Main Menu</a:t>
            </a:r>
            <a:endParaRPr lang="en-US" dirty="0"/>
          </a:p>
        </p:txBody>
      </p:sp>
    </p:spTree>
  </p:cSld>
  <p:clrMapOvr>
    <a:masterClrMapping/>
  </p:clrMapOvr>
  <p:transition spd="med">
    <p:sndAc>
      <p:stSnd>
        <p:snd r:embed="rId3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The measurement of the perimeter of a circle</a:t>
            </a:r>
            <a:endParaRPr lang="en-US" dirty="0"/>
          </a:p>
        </p:txBody>
      </p:sp>
      <p:pic>
        <p:nvPicPr>
          <p:cNvPr id="3075" name="Picture 3" descr="C:\Users\Lisa Rundall\AppData\Local\Microsoft\Windows\Temporary Internet Files\Low\Content.IE5\OH632P9E\j0433800[1].pn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05200" y="3581400"/>
            <a:ext cx="2285714" cy="228571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ndAc>
      <p:stSnd>
        <p:snd r:embed="rId3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dirty="0"/>
              <a:t>What is </a:t>
            </a:r>
            <a:r>
              <a:rPr lang="en-US" dirty="0" smtClean="0"/>
              <a:t>CIRCUMFERENCE?</a:t>
            </a:r>
            <a:endParaRPr lang="en-US" dirty="0"/>
          </a:p>
        </p:txBody>
      </p:sp>
      <p:sp>
        <p:nvSpPr>
          <p:cNvPr id="8" name="Rounded Rectangle 7">
            <a:hlinkClick r:id="rId4" action="ppaction://hlinksldjump"/>
          </p:cNvPr>
          <p:cNvSpPr/>
          <p:nvPr/>
        </p:nvSpPr>
        <p:spPr>
          <a:xfrm>
            <a:off x="3505200" y="3810000"/>
            <a:ext cx="1981200" cy="990600"/>
          </a:xfrm>
          <a:prstGeom prst="roundRect">
            <a:avLst/>
          </a:prstGeom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Back to Main Menu</a:t>
            </a:r>
            <a:endParaRPr lang="en-US" dirty="0"/>
          </a:p>
        </p:txBody>
      </p:sp>
    </p:spTree>
  </p:cSld>
  <p:clrMapOvr>
    <a:masterClrMapping/>
  </p:clrMapOvr>
  <p:transition spd="med">
    <p:sndAc>
      <p:stSnd>
        <p:snd r:embed="rId3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>
            <a:extLst/>
          </a:lstStyle>
          <a:p>
            <a:r>
              <a:rPr lang="en-US" dirty="0" smtClean="0"/>
              <a:t>A four-sided plane figure with opposite sides parallel</a:t>
            </a:r>
            <a:endParaRPr lang="en-US" dirty="0"/>
          </a:p>
        </p:txBody>
      </p:sp>
      <p:pic>
        <p:nvPicPr>
          <p:cNvPr id="4098" name="Picture 2" descr="C:\Users\Lisa Rundall\AppData\Local\Microsoft\Windows\Temporary Internet Files\Low\Content.IE5\GGC0JA9T\j0433800[1].pn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05200" y="3581400"/>
            <a:ext cx="2285714" cy="228571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ndAc>
      <p:stSnd>
        <p:snd r:embed="rId3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PARALLELOGRAM?</a:t>
            </a:r>
            <a:endParaRPr lang="en-US" dirty="0"/>
          </a:p>
        </p:txBody>
      </p:sp>
      <p:sp>
        <p:nvSpPr>
          <p:cNvPr id="3" name="Rounded Rectangle 2">
            <a:hlinkClick r:id="rId4" action="ppaction://hlinksldjump"/>
          </p:cNvPr>
          <p:cNvSpPr/>
          <p:nvPr/>
        </p:nvSpPr>
        <p:spPr>
          <a:xfrm>
            <a:off x="3505200" y="3810000"/>
            <a:ext cx="1981200" cy="990600"/>
          </a:xfrm>
          <a:prstGeom prst="roundRect">
            <a:avLst/>
          </a:prstGeom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Back to Main Menu</a:t>
            </a:r>
            <a:endParaRPr lang="en-US" dirty="0"/>
          </a:p>
        </p:txBody>
      </p:sp>
    </p:spTree>
  </p:cSld>
  <p:clrMapOvr>
    <a:masterClrMapping/>
  </p:clrMapOvr>
  <p:transition spd="med">
    <p:sndAc>
      <p:stSnd>
        <p:snd r:embed="rId3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izShow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</a:schemeClr>
            </a:gs>
            <a:gs pos="100000">
              <a:schemeClr val="phClr">
                <a:shade val="80000"/>
                <a:satMod val="150000"/>
              </a:schemeClr>
            </a:gs>
          </a:gsLst>
          <a:path path="circle">
            <a:fillToRect l="50000" t="50000"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7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QuizShow</Template>
  <TotalTime>0</TotalTime>
  <Words>686</Words>
  <Application>Microsoft Office PowerPoint</Application>
  <PresentationFormat>On-screen Show (4:3)</PresentationFormat>
  <Paragraphs>181</Paragraphs>
  <Slides>54</Slides>
  <Notes>54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5" baseType="lpstr">
      <vt:lpstr>QuizShow</vt:lpstr>
      <vt:lpstr>Middle School Jeopardy</vt:lpstr>
      <vt:lpstr>How to Play Middle School Jeopardy</vt:lpstr>
      <vt:lpstr>Main Menu</vt:lpstr>
      <vt:lpstr>The measurement of the surface of any polygon.</vt:lpstr>
      <vt:lpstr>What is AREA?</vt:lpstr>
      <vt:lpstr>The measurement of the perimeter of a circle</vt:lpstr>
      <vt:lpstr>What is CIRCUMFERENCE?</vt:lpstr>
      <vt:lpstr>A four-sided plane figure with opposite sides parallel</vt:lpstr>
      <vt:lpstr>What is a PARALLELOGRAM?</vt:lpstr>
      <vt:lpstr>Two lines that intersect at a 90-degree angle</vt:lpstr>
      <vt:lpstr>What are PERPENDICULAR LINES?</vt:lpstr>
      <vt:lpstr>A triangle with one angle measuring greater than 90 degrees</vt:lpstr>
      <vt:lpstr>What is an OBTUSE TRIANGLE?</vt:lpstr>
      <vt:lpstr>A young girl transforms an abandoned garden into a place of beauty and happiness</vt:lpstr>
      <vt:lpstr>What is THE SECRET GARDEN?</vt:lpstr>
      <vt:lpstr>A dog fights for survival in the frozen Yukon</vt:lpstr>
      <vt:lpstr>What is CALL OF THE WILD?</vt:lpstr>
      <vt:lpstr>A young girl’s memories and personality are implanted in the body of a chimp</vt:lpstr>
      <vt:lpstr>What is EVA?</vt:lpstr>
      <vt:lpstr>A teenager finds two different birth certificates with his name on them, he is plunged into a devastating family secret</vt:lpstr>
      <vt:lpstr>What is I AM THE CHEESE?</vt:lpstr>
      <vt:lpstr>A strange and wonderful world in the woods where time stands still</vt:lpstr>
      <vt:lpstr>What is THE BEGINNING PLACE?</vt:lpstr>
      <vt:lpstr>This term means the soil is frozen and its top surface thaws only during summer</vt:lpstr>
      <vt:lpstr>What is TUNDRA?</vt:lpstr>
      <vt:lpstr>This planet has the most powerful storms</vt:lpstr>
      <vt:lpstr>What is JUPITER?</vt:lpstr>
      <vt:lpstr>Movement of the outer layer of the Earth’s surface</vt:lpstr>
      <vt:lpstr>What is PLATE TECTONICS?</vt:lpstr>
      <vt:lpstr>Rocky objects with strange shapes found in space and believed to be left over from the beginning of the universe</vt:lpstr>
      <vt:lpstr>What are ASTEROIDS?</vt:lpstr>
      <vt:lpstr>The time period when dinosaurs roamed the Earth</vt:lpstr>
      <vt:lpstr>What is PALEOZOIC?</vt:lpstr>
      <vt:lpstr>This is the longest river in the world</vt:lpstr>
      <vt:lpstr>What is the NILE RIVER?</vt:lpstr>
      <vt:lpstr>Manila is this country’s capital</vt:lpstr>
      <vt:lpstr>What is THE PHILIPPINES?</vt:lpstr>
      <vt:lpstr>This Kingdom possesses a quarter of the world’s proven oil reserves, and is the world’s largest producer and exporter of oil</vt:lpstr>
      <vt:lpstr>What is SAUDI ARABIA?</vt:lpstr>
      <vt:lpstr>Over half of the world’s volcanoes arise in a belt called the Ring of Fire, located in this body of water</vt:lpstr>
      <vt:lpstr>What is the PACIFIC OCEAN?</vt:lpstr>
      <vt:lpstr>The U.S. state that is the location of the building pictured here…</vt:lpstr>
      <vt:lpstr>The Alamo picture</vt:lpstr>
      <vt:lpstr>What is TEXAS?</vt:lpstr>
      <vt:lpstr>The words of a song</vt:lpstr>
      <vt:lpstr>What is a LYRIC?</vt:lpstr>
      <vt:lpstr>The part of the body that contains the vocal cords</vt:lpstr>
      <vt:lpstr>What is the LARYNX?</vt:lpstr>
      <vt:lpstr>A material like varnish that dries quickly into a shiny layer</vt:lpstr>
      <vt:lpstr>What is LACQUER?</vt:lpstr>
      <vt:lpstr>A close connection</vt:lpstr>
      <vt:lpstr>What is a LIAISON?</vt:lpstr>
      <vt:lpstr>A way of escaping something</vt:lpstr>
      <vt:lpstr>What is a LOOPHOLE?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2009-02-26T03:59:46Z</dcterms:created>
  <dcterms:modified xsi:type="dcterms:W3CDTF">2009-08-27T19:16:37Z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